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9144000" cy="5143500" type="screen16x9"/>
  <p:notesSz cx="6858000" cy="9144000"/>
  <p:embeddedFontLst>
    <p:embeddedFont>
      <p:font typeface="NanumGothic" panose="020D0604000000000000" pitchFamily="34" charset="-127"/>
      <p:regular r:id="rId22"/>
      <p:bold r:id="rId23"/>
    </p:embeddedFont>
    <p:embeddedFont>
      <p:font typeface="Helvetica Neue" panose="02000503000000020004" pitchFamily="2" charset="0"/>
      <p:regular r:id="rId24"/>
      <p:bold r:id="rId25"/>
      <p:italic r:id="rId26"/>
      <p:boldItalic r:id="rId27"/>
    </p:embeddedFont>
    <p:embeddedFont>
      <p:font typeface="Montserrat" pitchFamily="2" charset="77"/>
      <p:regular r:id="rId28"/>
      <p:bold r:id="rId29"/>
      <p:italic r:id="rId30"/>
      <p:boldItalic r:id="rId31"/>
    </p:embeddedFont>
    <p:embeddedFont>
      <p:font typeface="Montserrat ExtraBold" panose="020F0502020204030204" pitchFamily="34" charset="0"/>
      <p:bold r:id="rId32"/>
      <p:boldItalic r:id="rId33"/>
    </p:embeddedFont>
    <p:embeddedFont>
      <p:font typeface="Nanum Gothic" panose="020D0604000000000000" pitchFamily="34" charset="-127"/>
      <p:regular r:id="rId34"/>
      <p:bold r:id="rId35"/>
    </p:embeddedFont>
    <p:embeddedFont>
      <p:font typeface="Nunito" pitchFamily="2" charset="77"/>
      <p:regular r:id="rId36"/>
      <p:bold r:id="rId37"/>
      <p:italic r:id="rId38"/>
    </p:embeddedFont>
    <p:embeddedFont>
      <p:font typeface="Nunito Medium" pitchFamily="2" charset="77"/>
      <p:regular r:id="rId39"/>
      <p:bold r:id="rId40"/>
      <p:italic r:id="rId41"/>
      <p:boldItalic r:id="rId42"/>
    </p:embeddedFont>
    <p:embeddedFont>
      <p:font typeface="Proxima Nova" panose="02000506030000020004" pitchFamily="2" charset="0"/>
      <p:regular r:id="rId43"/>
      <p:bold r:id="rId44"/>
      <p:italic r:id="rId45"/>
      <p:boldItalic r:id="rId46"/>
    </p:embeddedFont>
    <p:embeddedFont>
      <p:font typeface="Roboto" panose="02000000000000000000" pitchFamily="2" charset="0"/>
      <p:regular r:id="rId47"/>
      <p:bold r:id="rId48"/>
      <p:italic r:id="rId49"/>
      <p:boldItalic r:id="rId5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51" roundtripDataSignature="AMtx7mg4NtMSxgWRgfu8zBHLvi9uou99m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23"/>
    <p:restoredTop sz="94703"/>
  </p:normalViewPr>
  <p:slideViewPr>
    <p:cSldViewPr snapToGrid="0">
      <p:cViewPr varScale="1">
        <p:scale>
          <a:sx n="169" d="100"/>
          <a:sy n="169" d="100"/>
        </p:scale>
        <p:origin x="192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9" Type="http://schemas.openxmlformats.org/officeDocument/2006/relationships/font" Target="fonts/font18.fntdata"/><Relationship Id="rId21" Type="http://schemas.openxmlformats.org/officeDocument/2006/relationships/notesMaster" Target="notesMasters/notesMaster1.xml"/><Relationship Id="rId34" Type="http://schemas.openxmlformats.org/officeDocument/2006/relationships/font" Target="fonts/font13.fntdata"/><Relationship Id="rId42" Type="http://schemas.openxmlformats.org/officeDocument/2006/relationships/font" Target="fonts/font21.fntdata"/><Relationship Id="rId47" Type="http://schemas.openxmlformats.org/officeDocument/2006/relationships/font" Target="fonts/font26.fntdata"/><Relationship Id="rId50" Type="http://schemas.openxmlformats.org/officeDocument/2006/relationships/font" Target="fonts/font29.fntdata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8.fntdata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font" Target="fonts/font16.fntdata"/><Relationship Id="rId40" Type="http://schemas.openxmlformats.org/officeDocument/2006/relationships/font" Target="fonts/font19.fntdata"/><Relationship Id="rId45" Type="http://schemas.openxmlformats.org/officeDocument/2006/relationships/font" Target="fonts/font24.fntdata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4" Type="http://schemas.openxmlformats.org/officeDocument/2006/relationships/font" Target="fonts/font23.fntdata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font" Target="fonts/font14.fntdata"/><Relationship Id="rId43" Type="http://schemas.openxmlformats.org/officeDocument/2006/relationships/font" Target="fonts/font22.fntdata"/><Relationship Id="rId48" Type="http://schemas.openxmlformats.org/officeDocument/2006/relationships/font" Target="fonts/font27.fntdata"/><Relationship Id="rId8" Type="http://schemas.openxmlformats.org/officeDocument/2006/relationships/slide" Target="slides/slide7.xml"/><Relationship Id="rId51" Type="http://customschemas.google.com/relationships/presentationmetadata" Target="meta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font" Target="fonts/font17.fntdata"/><Relationship Id="rId46" Type="http://schemas.openxmlformats.org/officeDocument/2006/relationships/font" Target="fonts/font25.fntdata"/><Relationship Id="rId20" Type="http://schemas.openxmlformats.org/officeDocument/2006/relationships/slide" Target="slides/slide19.xml"/><Relationship Id="rId41" Type="http://schemas.openxmlformats.org/officeDocument/2006/relationships/font" Target="fonts/font20.fntdata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font" Target="fonts/font15.fntdata"/><Relationship Id="rId49" Type="http://schemas.openxmlformats.org/officeDocument/2006/relationships/font" Target="fonts/font2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8" name="Google Shape;128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3" name="Google Shape;363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3" name="Google Shape;383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2" name="Google Shape;402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3" name="Google Shape;413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2" name="Google Shape;422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8" name="Google Shape;458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7" name="Google Shape;477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4" name="Google Shape;494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1" name="Google Shape;511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0" name="Google Shape;530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9" name="Google Shape;14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800" b="0" i="0" u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8" name="Google Shape;19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7" name="Google Shape;227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8" name="Google Shape;268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9" name="Google Shape;289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3" name="Google Shape;343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6" name="Google Shape;356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1"/>
          <p:cNvSpPr txBox="1">
            <a:spLocks noGrp="1"/>
          </p:cNvSpPr>
          <p:nvPr>
            <p:ph type="ctrTitle"/>
          </p:nvPr>
        </p:nvSpPr>
        <p:spPr>
          <a:xfrm>
            <a:off x="1275300" y="829149"/>
            <a:ext cx="6593400" cy="17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46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1"/>
          <p:cNvSpPr txBox="1">
            <a:spLocks noGrp="1"/>
          </p:cNvSpPr>
          <p:nvPr>
            <p:ph type="subTitle" idx="1"/>
          </p:nvPr>
        </p:nvSpPr>
        <p:spPr>
          <a:xfrm>
            <a:off x="2480100" y="2759713"/>
            <a:ext cx="4183800" cy="2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 i="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 header 1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30"/>
          <p:cNvSpPr txBox="1">
            <a:spLocks noGrp="1"/>
          </p:cNvSpPr>
          <p:nvPr>
            <p:ph type="title"/>
          </p:nvPr>
        </p:nvSpPr>
        <p:spPr>
          <a:xfrm>
            <a:off x="713250" y="3093515"/>
            <a:ext cx="7717500" cy="8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5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2" name="Google Shape;82;p30"/>
          <p:cNvSpPr txBox="1">
            <a:spLocks noGrp="1"/>
          </p:cNvSpPr>
          <p:nvPr>
            <p:ph type="title" idx="2"/>
          </p:nvPr>
        </p:nvSpPr>
        <p:spPr>
          <a:xfrm>
            <a:off x="713250" y="1969635"/>
            <a:ext cx="1356600" cy="9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500" b="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30"/>
          <p:cNvSpPr txBox="1">
            <a:spLocks noGrp="1"/>
          </p:cNvSpPr>
          <p:nvPr>
            <p:ph type="subTitle" idx="1"/>
          </p:nvPr>
        </p:nvSpPr>
        <p:spPr>
          <a:xfrm>
            <a:off x="713250" y="4255100"/>
            <a:ext cx="4673400" cy="2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1600" i="0">
                <a:solidFill>
                  <a:schemeClr val="accent6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31"/>
          <p:cNvSpPr txBox="1">
            <a:spLocks noGrp="1"/>
          </p:cNvSpPr>
          <p:nvPr>
            <p:ph type="title"/>
          </p:nvPr>
        </p:nvSpPr>
        <p:spPr>
          <a:xfrm>
            <a:off x="1684950" y="539500"/>
            <a:ext cx="5774100" cy="174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Medium"/>
                <a:ea typeface="Nunito Medium"/>
                <a:cs typeface="Nunito Medium"/>
                <a:sym typeface="Nunito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Medium"/>
                <a:ea typeface="Nunito Medium"/>
                <a:cs typeface="Nunito Medium"/>
                <a:sym typeface="Nunito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Medium"/>
                <a:ea typeface="Nunito Medium"/>
                <a:cs typeface="Nunito Medium"/>
                <a:sym typeface="Nunito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Medium"/>
                <a:ea typeface="Nunito Medium"/>
                <a:cs typeface="Nunito Medium"/>
                <a:sym typeface="Nunito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Medium"/>
                <a:ea typeface="Nunito Medium"/>
                <a:cs typeface="Nunito Medium"/>
                <a:sym typeface="Nunito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Medium"/>
                <a:ea typeface="Nunito Medium"/>
                <a:cs typeface="Nunito Medium"/>
                <a:sym typeface="Nunito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Medium"/>
                <a:ea typeface="Nunito Medium"/>
                <a:cs typeface="Nunito Medium"/>
                <a:sym typeface="Nunito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Medium"/>
                <a:ea typeface="Nunito Medium"/>
                <a:cs typeface="Nunito Medium"/>
                <a:sym typeface="Nunito Medium"/>
              </a:defRPr>
            </a:lvl9pPr>
          </a:lstStyle>
          <a:p>
            <a:endParaRPr/>
          </a:p>
        </p:txBody>
      </p:sp>
      <p:sp>
        <p:nvSpPr>
          <p:cNvPr id="86" name="Google Shape;86;p31"/>
          <p:cNvSpPr txBox="1">
            <a:spLocks noGrp="1"/>
          </p:cNvSpPr>
          <p:nvPr>
            <p:ph type="subTitle" idx="1"/>
          </p:nvPr>
        </p:nvSpPr>
        <p:spPr>
          <a:xfrm>
            <a:off x="1684950" y="2376550"/>
            <a:ext cx="57741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7" name="Google Shape;87;p31"/>
          <p:cNvSpPr/>
          <p:nvPr/>
        </p:nvSpPr>
        <p:spPr>
          <a:xfrm flipH="1">
            <a:off x="-560598" y="1012987"/>
            <a:ext cx="1746824" cy="413951"/>
          </a:xfrm>
          <a:custGeom>
            <a:avLst/>
            <a:gdLst/>
            <a:ahLst/>
            <a:cxnLst/>
            <a:rect l="l" t="t" r="r" b="b"/>
            <a:pathLst>
              <a:path w="30587" h="7248" extrusionOk="0">
                <a:moveTo>
                  <a:pt x="15926" y="0"/>
                </a:moveTo>
                <a:cubicBezTo>
                  <a:pt x="13961" y="0"/>
                  <a:pt x="12266" y="6080"/>
                  <a:pt x="12266" y="6080"/>
                </a:cubicBezTo>
                <a:cubicBezTo>
                  <a:pt x="12266" y="6080"/>
                  <a:pt x="12617" y="3734"/>
                  <a:pt x="10866" y="3624"/>
                </a:cubicBezTo>
                <a:cubicBezTo>
                  <a:pt x="10828" y="3621"/>
                  <a:pt x="10789" y="3620"/>
                  <a:pt x="10751" y="3620"/>
                </a:cubicBezTo>
                <a:cubicBezTo>
                  <a:pt x="9060" y="3620"/>
                  <a:pt x="7833" y="5963"/>
                  <a:pt x="7833" y="5963"/>
                </a:cubicBezTo>
                <a:lnTo>
                  <a:pt x="1" y="7248"/>
                </a:lnTo>
                <a:lnTo>
                  <a:pt x="30587" y="7248"/>
                </a:lnTo>
                <a:cubicBezTo>
                  <a:pt x="30587" y="7248"/>
                  <a:pt x="23118" y="6780"/>
                  <a:pt x="22652" y="6080"/>
                </a:cubicBezTo>
                <a:cubicBezTo>
                  <a:pt x="22185" y="5381"/>
                  <a:pt x="21404" y="2579"/>
                  <a:pt x="19519" y="2346"/>
                </a:cubicBezTo>
                <a:cubicBezTo>
                  <a:pt x="19441" y="2336"/>
                  <a:pt x="19365" y="2332"/>
                  <a:pt x="19291" y="2332"/>
                </a:cubicBezTo>
                <a:cubicBezTo>
                  <a:pt x="18256" y="2332"/>
                  <a:pt x="17651" y="3241"/>
                  <a:pt x="17336" y="3955"/>
                </a:cubicBezTo>
                <a:lnTo>
                  <a:pt x="17336" y="3955"/>
                </a:lnTo>
                <a:cubicBezTo>
                  <a:pt x="17642" y="2843"/>
                  <a:pt x="17903" y="933"/>
                  <a:pt x="16414" y="130"/>
                </a:cubicBezTo>
                <a:cubicBezTo>
                  <a:pt x="16250" y="41"/>
                  <a:pt x="16087" y="0"/>
                  <a:pt x="1592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31"/>
          <p:cNvSpPr/>
          <p:nvPr/>
        </p:nvSpPr>
        <p:spPr>
          <a:xfrm rot="-5400000">
            <a:off x="6975937" y="1011490"/>
            <a:ext cx="2884572" cy="634695"/>
          </a:xfrm>
          <a:custGeom>
            <a:avLst/>
            <a:gdLst/>
            <a:ahLst/>
            <a:cxnLst/>
            <a:rect l="l" t="t" r="r" b="b"/>
            <a:pathLst>
              <a:path w="53074" h="11679" extrusionOk="0">
                <a:moveTo>
                  <a:pt x="4423" y="398"/>
                </a:moveTo>
                <a:cubicBezTo>
                  <a:pt x="4545" y="398"/>
                  <a:pt x="4645" y="497"/>
                  <a:pt x="4645" y="618"/>
                </a:cubicBezTo>
                <a:lnTo>
                  <a:pt x="4645" y="1647"/>
                </a:lnTo>
                <a:cubicBezTo>
                  <a:pt x="4645" y="1770"/>
                  <a:pt x="4545" y="1869"/>
                  <a:pt x="4423" y="1869"/>
                </a:cubicBezTo>
                <a:cubicBezTo>
                  <a:pt x="4300" y="1869"/>
                  <a:pt x="4200" y="1770"/>
                  <a:pt x="4200" y="1647"/>
                </a:cubicBezTo>
                <a:lnTo>
                  <a:pt x="4200" y="618"/>
                </a:lnTo>
                <a:cubicBezTo>
                  <a:pt x="4200" y="497"/>
                  <a:pt x="4300" y="398"/>
                  <a:pt x="4423" y="398"/>
                </a:cubicBezTo>
                <a:close/>
                <a:moveTo>
                  <a:pt x="1463" y="446"/>
                </a:moveTo>
                <a:cubicBezTo>
                  <a:pt x="1585" y="446"/>
                  <a:pt x="1684" y="546"/>
                  <a:pt x="1684" y="668"/>
                </a:cubicBezTo>
                <a:lnTo>
                  <a:pt x="1684" y="1697"/>
                </a:lnTo>
                <a:cubicBezTo>
                  <a:pt x="1684" y="1820"/>
                  <a:pt x="1585" y="1919"/>
                  <a:pt x="1463" y="1919"/>
                </a:cubicBezTo>
                <a:cubicBezTo>
                  <a:pt x="1339" y="1919"/>
                  <a:pt x="1240" y="1820"/>
                  <a:pt x="1240" y="1697"/>
                </a:cubicBezTo>
                <a:lnTo>
                  <a:pt x="1240" y="668"/>
                </a:lnTo>
                <a:cubicBezTo>
                  <a:pt x="1240" y="546"/>
                  <a:pt x="1339" y="446"/>
                  <a:pt x="1463" y="446"/>
                </a:cubicBezTo>
                <a:close/>
                <a:moveTo>
                  <a:pt x="4249" y="1"/>
                </a:moveTo>
                <a:cubicBezTo>
                  <a:pt x="3923" y="1"/>
                  <a:pt x="3658" y="265"/>
                  <a:pt x="3658" y="591"/>
                </a:cubicBezTo>
                <a:lnTo>
                  <a:pt x="3658" y="3202"/>
                </a:lnTo>
                <a:lnTo>
                  <a:pt x="1981" y="3202"/>
                </a:lnTo>
                <a:lnTo>
                  <a:pt x="1981" y="673"/>
                </a:lnTo>
                <a:cubicBezTo>
                  <a:pt x="1981" y="510"/>
                  <a:pt x="1914" y="364"/>
                  <a:pt x="1808" y="257"/>
                </a:cubicBezTo>
                <a:cubicBezTo>
                  <a:pt x="1701" y="149"/>
                  <a:pt x="1552" y="81"/>
                  <a:pt x="1390" y="81"/>
                </a:cubicBezTo>
                <a:cubicBezTo>
                  <a:pt x="1065" y="81"/>
                  <a:pt x="799" y="348"/>
                  <a:pt x="799" y="672"/>
                </a:cubicBezTo>
                <a:lnTo>
                  <a:pt x="799" y="3202"/>
                </a:lnTo>
                <a:lnTo>
                  <a:pt x="734" y="3202"/>
                </a:lnTo>
                <a:cubicBezTo>
                  <a:pt x="330" y="3202"/>
                  <a:pt x="0" y="3533"/>
                  <a:pt x="0" y="3939"/>
                </a:cubicBezTo>
                <a:lnTo>
                  <a:pt x="0" y="7273"/>
                </a:lnTo>
                <a:cubicBezTo>
                  <a:pt x="0" y="7677"/>
                  <a:pt x="330" y="8008"/>
                  <a:pt x="734" y="8008"/>
                </a:cubicBezTo>
                <a:lnTo>
                  <a:pt x="1369" y="8008"/>
                </a:lnTo>
                <a:lnTo>
                  <a:pt x="1369" y="8946"/>
                </a:lnTo>
                <a:lnTo>
                  <a:pt x="2522" y="8946"/>
                </a:lnTo>
                <a:lnTo>
                  <a:pt x="2522" y="9290"/>
                </a:lnTo>
                <a:cubicBezTo>
                  <a:pt x="2522" y="10607"/>
                  <a:pt x="3593" y="11679"/>
                  <a:pt x="4911" y="11679"/>
                </a:cubicBezTo>
                <a:lnTo>
                  <a:pt x="50099" y="11679"/>
                </a:lnTo>
                <a:cubicBezTo>
                  <a:pt x="51739" y="11679"/>
                  <a:pt x="53073" y="10344"/>
                  <a:pt x="53073" y="8705"/>
                </a:cubicBezTo>
                <a:lnTo>
                  <a:pt x="53073" y="3031"/>
                </a:lnTo>
                <a:lnTo>
                  <a:pt x="52282" y="3031"/>
                </a:lnTo>
                <a:lnTo>
                  <a:pt x="52282" y="8705"/>
                </a:lnTo>
                <a:cubicBezTo>
                  <a:pt x="52282" y="9908"/>
                  <a:pt x="51302" y="10887"/>
                  <a:pt x="50099" y="10887"/>
                </a:cubicBezTo>
                <a:lnTo>
                  <a:pt x="4911" y="10887"/>
                </a:lnTo>
                <a:cubicBezTo>
                  <a:pt x="4030" y="10887"/>
                  <a:pt x="3313" y="10171"/>
                  <a:pt x="3313" y="9290"/>
                </a:cubicBezTo>
                <a:lnTo>
                  <a:pt x="3313" y="8948"/>
                </a:lnTo>
                <a:lnTo>
                  <a:pt x="4463" y="8948"/>
                </a:lnTo>
                <a:lnTo>
                  <a:pt x="4463" y="8009"/>
                </a:lnTo>
                <a:lnTo>
                  <a:pt x="4864" y="8009"/>
                </a:lnTo>
                <a:cubicBezTo>
                  <a:pt x="5270" y="8009"/>
                  <a:pt x="5600" y="7677"/>
                  <a:pt x="5600" y="7273"/>
                </a:cubicBezTo>
                <a:lnTo>
                  <a:pt x="5600" y="3939"/>
                </a:lnTo>
                <a:cubicBezTo>
                  <a:pt x="5600" y="3533"/>
                  <a:pt x="5270" y="3202"/>
                  <a:pt x="4864" y="3202"/>
                </a:cubicBezTo>
                <a:lnTo>
                  <a:pt x="4840" y="3202"/>
                </a:lnTo>
                <a:lnTo>
                  <a:pt x="4840" y="591"/>
                </a:lnTo>
                <a:cubicBezTo>
                  <a:pt x="4840" y="428"/>
                  <a:pt x="4774" y="281"/>
                  <a:pt x="4666" y="173"/>
                </a:cubicBezTo>
                <a:cubicBezTo>
                  <a:pt x="4560" y="66"/>
                  <a:pt x="4412" y="1"/>
                  <a:pt x="4249" y="1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31"/>
          <p:cNvSpPr/>
          <p:nvPr/>
        </p:nvSpPr>
        <p:spPr>
          <a:xfrm rot="5400000" flipH="1">
            <a:off x="-716513" y="1011490"/>
            <a:ext cx="2884572" cy="634695"/>
          </a:xfrm>
          <a:custGeom>
            <a:avLst/>
            <a:gdLst/>
            <a:ahLst/>
            <a:cxnLst/>
            <a:rect l="l" t="t" r="r" b="b"/>
            <a:pathLst>
              <a:path w="53074" h="11679" extrusionOk="0">
                <a:moveTo>
                  <a:pt x="4423" y="398"/>
                </a:moveTo>
                <a:cubicBezTo>
                  <a:pt x="4545" y="398"/>
                  <a:pt x="4645" y="497"/>
                  <a:pt x="4645" y="618"/>
                </a:cubicBezTo>
                <a:lnTo>
                  <a:pt x="4645" y="1647"/>
                </a:lnTo>
                <a:cubicBezTo>
                  <a:pt x="4645" y="1770"/>
                  <a:pt x="4545" y="1869"/>
                  <a:pt x="4423" y="1869"/>
                </a:cubicBezTo>
                <a:cubicBezTo>
                  <a:pt x="4300" y="1869"/>
                  <a:pt x="4200" y="1770"/>
                  <a:pt x="4200" y="1647"/>
                </a:cubicBezTo>
                <a:lnTo>
                  <a:pt x="4200" y="618"/>
                </a:lnTo>
                <a:cubicBezTo>
                  <a:pt x="4200" y="497"/>
                  <a:pt x="4300" y="398"/>
                  <a:pt x="4423" y="398"/>
                </a:cubicBezTo>
                <a:close/>
                <a:moveTo>
                  <a:pt x="1463" y="446"/>
                </a:moveTo>
                <a:cubicBezTo>
                  <a:pt x="1585" y="446"/>
                  <a:pt x="1684" y="546"/>
                  <a:pt x="1684" y="668"/>
                </a:cubicBezTo>
                <a:lnTo>
                  <a:pt x="1684" y="1697"/>
                </a:lnTo>
                <a:cubicBezTo>
                  <a:pt x="1684" y="1820"/>
                  <a:pt x="1585" y="1919"/>
                  <a:pt x="1463" y="1919"/>
                </a:cubicBezTo>
                <a:cubicBezTo>
                  <a:pt x="1339" y="1919"/>
                  <a:pt x="1240" y="1820"/>
                  <a:pt x="1240" y="1697"/>
                </a:cubicBezTo>
                <a:lnTo>
                  <a:pt x="1240" y="668"/>
                </a:lnTo>
                <a:cubicBezTo>
                  <a:pt x="1240" y="546"/>
                  <a:pt x="1339" y="446"/>
                  <a:pt x="1463" y="446"/>
                </a:cubicBezTo>
                <a:close/>
                <a:moveTo>
                  <a:pt x="4249" y="1"/>
                </a:moveTo>
                <a:cubicBezTo>
                  <a:pt x="3923" y="1"/>
                  <a:pt x="3658" y="265"/>
                  <a:pt x="3658" y="591"/>
                </a:cubicBezTo>
                <a:lnTo>
                  <a:pt x="3658" y="3202"/>
                </a:lnTo>
                <a:lnTo>
                  <a:pt x="1981" y="3202"/>
                </a:lnTo>
                <a:lnTo>
                  <a:pt x="1981" y="673"/>
                </a:lnTo>
                <a:cubicBezTo>
                  <a:pt x="1981" y="510"/>
                  <a:pt x="1914" y="364"/>
                  <a:pt x="1808" y="257"/>
                </a:cubicBezTo>
                <a:cubicBezTo>
                  <a:pt x="1701" y="149"/>
                  <a:pt x="1552" y="81"/>
                  <a:pt x="1390" y="81"/>
                </a:cubicBezTo>
                <a:cubicBezTo>
                  <a:pt x="1065" y="81"/>
                  <a:pt x="799" y="348"/>
                  <a:pt x="799" y="672"/>
                </a:cubicBezTo>
                <a:lnTo>
                  <a:pt x="799" y="3202"/>
                </a:lnTo>
                <a:lnTo>
                  <a:pt x="734" y="3202"/>
                </a:lnTo>
                <a:cubicBezTo>
                  <a:pt x="330" y="3202"/>
                  <a:pt x="0" y="3533"/>
                  <a:pt x="0" y="3939"/>
                </a:cubicBezTo>
                <a:lnTo>
                  <a:pt x="0" y="7273"/>
                </a:lnTo>
                <a:cubicBezTo>
                  <a:pt x="0" y="7677"/>
                  <a:pt x="330" y="8008"/>
                  <a:pt x="734" y="8008"/>
                </a:cubicBezTo>
                <a:lnTo>
                  <a:pt x="1369" y="8008"/>
                </a:lnTo>
                <a:lnTo>
                  <a:pt x="1369" y="8946"/>
                </a:lnTo>
                <a:lnTo>
                  <a:pt x="2522" y="8946"/>
                </a:lnTo>
                <a:lnTo>
                  <a:pt x="2522" y="9290"/>
                </a:lnTo>
                <a:cubicBezTo>
                  <a:pt x="2522" y="10607"/>
                  <a:pt x="3593" y="11679"/>
                  <a:pt x="4911" y="11679"/>
                </a:cubicBezTo>
                <a:lnTo>
                  <a:pt x="50099" y="11679"/>
                </a:lnTo>
                <a:cubicBezTo>
                  <a:pt x="51739" y="11679"/>
                  <a:pt x="53073" y="10344"/>
                  <a:pt x="53073" y="8705"/>
                </a:cubicBezTo>
                <a:lnTo>
                  <a:pt x="53073" y="3031"/>
                </a:lnTo>
                <a:lnTo>
                  <a:pt x="52282" y="3031"/>
                </a:lnTo>
                <a:lnTo>
                  <a:pt x="52282" y="8705"/>
                </a:lnTo>
                <a:cubicBezTo>
                  <a:pt x="52282" y="9908"/>
                  <a:pt x="51302" y="10887"/>
                  <a:pt x="50099" y="10887"/>
                </a:cubicBezTo>
                <a:lnTo>
                  <a:pt x="4911" y="10887"/>
                </a:lnTo>
                <a:cubicBezTo>
                  <a:pt x="4030" y="10887"/>
                  <a:pt x="3313" y="10171"/>
                  <a:pt x="3313" y="9290"/>
                </a:cubicBezTo>
                <a:lnTo>
                  <a:pt x="3313" y="8948"/>
                </a:lnTo>
                <a:lnTo>
                  <a:pt x="4463" y="8948"/>
                </a:lnTo>
                <a:lnTo>
                  <a:pt x="4463" y="8009"/>
                </a:lnTo>
                <a:lnTo>
                  <a:pt x="4864" y="8009"/>
                </a:lnTo>
                <a:cubicBezTo>
                  <a:pt x="5270" y="8009"/>
                  <a:pt x="5600" y="7677"/>
                  <a:pt x="5600" y="7273"/>
                </a:cubicBezTo>
                <a:lnTo>
                  <a:pt x="5600" y="3939"/>
                </a:lnTo>
                <a:cubicBezTo>
                  <a:pt x="5600" y="3533"/>
                  <a:pt x="5270" y="3202"/>
                  <a:pt x="4864" y="3202"/>
                </a:cubicBezTo>
                <a:lnTo>
                  <a:pt x="4840" y="3202"/>
                </a:lnTo>
                <a:lnTo>
                  <a:pt x="4840" y="591"/>
                </a:lnTo>
                <a:cubicBezTo>
                  <a:pt x="4840" y="428"/>
                  <a:pt x="4774" y="281"/>
                  <a:pt x="4666" y="173"/>
                </a:cubicBezTo>
                <a:cubicBezTo>
                  <a:pt x="4560" y="66"/>
                  <a:pt x="4412" y="1"/>
                  <a:pt x="4249" y="1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31"/>
          <p:cNvSpPr/>
          <p:nvPr/>
        </p:nvSpPr>
        <p:spPr>
          <a:xfrm flipH="1">
            <a:off x="8100874" y="338550"/>
            <a:ext cx="848101" cy="200951"/>
          </a:xfrm>
          <a:custGeom>
            <a:avLst/>
            <a:gdLst/>
            <a:ahLst/>
            <a:cxnLst/>
            <a:rect l="l" t="t" r="r" b="b"/>
            <a:pathLst>
              <a:path w="30587" h="7248" extrusionOk="0">
                <a:moveTo>
                  <a:pt x="15926" y="0"/>
                </a:moveTo>
                <a:cubicBezTo>
                  <a:pt x="13961" y="0"/>
                  <a:pt x="12266" y="6080"/>
                  <a:pt x="12266" y="6080"/>
                </a:cubicBezTo>
                <a:cubicBezTo>
                  <a:pt x="12266" y="6080"/>
                  <a:pt x="12617" y="3734"/>
                  <a:pt x="10866" y="3624"/>
                </a:cubicBezTo>
                <a:cubicBezTo>
                  <a:pt x="10828" y="3621"/>
                  <a:pt x="10789" y="3620"/>
                  <a:pt x="10751" y="3620"/>
                </a:cubicBezTo>
                <a:cubicBezTo>
                  <a:pt x="9060" y="3620"/>
                  <a:pt x="7833" y="5963"/>
                  <a:pt x="7833" y="5963"/>
                </a:cubicBezTo>
                <a:lnTo>
                  <a:pt x="1" y="7248"/>
                </a:lnTo>
                <a:lnTo>
                  <a:pt x="30587" y="7248"/>
                </a:lnTo>
                <a:cubicBezTo>
                  <a:pt x="30587" y="7248"/>
                  <a:pt x="23118" y="6780"/>
                  <a:pt x="22652" y="6080"/>
                </a:cubicBezTo>
                <a:cubicBezTo>
                  <a:pt x="22185" y="5381"/>
                  <a:pt x="21404" y="2579"/>
                  <a:pt x="19519" y="2346"/>
                </a:cubicBezTo>
                <a:cubicBezTo>
                  <a:pt x="19441" y="2336"/>
                  <a:pt x="19365" y="2332"/>
                  <a:pt x="19291" y="2332"/>
                </a:cubicBezTo>
                <a:cubicBezTo>
                  <a:pt x="18256" y="2332"/>
                  <a:pt x="17651" y="3241"/>
                  <a:pt x="17336" y="3955"/>
                </a:cubicBezTo>
                <a:lnTo>
                  <a:pt x="17336" y="3955"/>
                </a:lnTo>
                <a:cubicBezTo>
                  <a:pt x="17642" y="2843"/>
                  <a:pt x="17903" y="933"/>
                  <a:pt x="16414" y="130"/>
                </a:cubicBezTo>
                <a:cubicBezTo>
                  <a:pt x="16250" y="41"/>
                  <a:pt x="16087" y="0"/>
                  <a:pt x="1592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32"/>
          <p:cNvSpPr txBox="1">
            <a:spLocks noGrp="1"/>
          </p:cNvSpPr>
          <p:nvPr>
            <p:ph type="subTitle" idx="1"/>
          </p:nvPr>
        </p:nvSpPr>
        <p:spPr>
          <a:xfrm>
            <a:off x="1073075" y="2365588"/>
            <a:ext cx="1902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100" b="1" i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32"/>
          <p:cNvSpPr txBox="1">
            <a:spLocks noGrp="1"/>
          </p:cNvSpPr>
          <p:nvPr>
            <p:ph type="title"/>
          </p:nvPr>
        </p:nvSpPr>
        <p:spPr>
          <a:xfrm>
            <a:off x="713250" y="539496"/>
            <a:ext cx="771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4" name="Google Shape;94;p32"/>
          <p:cNvSpPr txBox="1">
            <a:spLocks noGrp="1"/>
          </p:cNvSpPr>
          <p:nvPr>
            <p:ph type="subTitle" idx="2"/>
          </p:nvPr>
        </p:nvSpPr>
        <p:spPr>
          <a:xfrm>
            <a:off x="3621000" y="3051388"/>
            <a:ext cx="1902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100" b="1" i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95" name="Google Shape;95;p32"/>
          <p:cNvSpPr txBox="1">
            <a:spLocks noGrp="1"/>
          </p:cNvSpPr>
          <p:nvPr>
            <p:ph type="subTitle" idx="3"/>
          </p:nvPr>
        </p:nvSpPr>
        <p:spPr>
          <a:xfrm>
            <a:off x="6168925" y="2365588"/>
            <a:ext cx="1902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100" b="1" i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96" name="Google Shape;96;p32"/>
          <p:cNvSpPr txBox="1">
            <a:spLocks noGrp="1"/>
          </p:cNvSpPr>
          <p:nvPr>
            <p:ph type="subTitle" idx="4"/>
          </p:nvPr>
        </p:nvSpPr>
        <p:spPr>
          <a:xfrm>
            <a:off x="1073075" y="2664798"/>
            <a:ext cx="1902000" cy="10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i="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97" name="Google Shape;97;p32"/>
          <p:cNvSpPr txBox="1">
            <a:spLocks noGrp="1"/>
          </p:cNvSpPr>
          <p:nvPr>
            <p:ph type="subTitle" idx="5"/>
          </p:nvPr>
        </p:nvSpPr>
        <p:spPr>
          <a:xfrm>
            <a:off x="3621000" y="3350561"/>
            <a:ext cx="1902000" cy="10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i="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98" name="Google Shape;98;p32"/>
          <p:cNvSpPr txBox="1">
            <a:spLocks noGrp="1"/>
          </p:cNvSpPr>
          <p:nvPr>
            <p:ph type="subTitle" idx="6"/>
          </p:nvPr>
        </p:nvSpPr>
        <p:spPr>
          <a:xfrm>
            <a:off x="6168925" y="2664798"/>
            <a:ext cx="1902000" cy="10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i="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99" name="Google Shape;99;p32"/>
          <p:cNvSpPr/>
          <p:nvPr/>
        </p:nvSpPr>
        <p:spPr>
          <a:xfrm flipH="1">
            <a:off x="-566669" y="4313825"/>
            <a:ext cx="2762236" cy="607804"/>
          </a:xfrm>
          <a:custGeom>
            <a:avLst/>
            <a:gdLst/>
            <a:ahLst/>
            <a:cxnLst/>
            <a:rect l="l" t="t" r="r" b="b"/>
            <a:pathLst>
              <a:path w="53074" h="11679" extrusionOk="0">
                <a:moveTo>
                  <a:pt x="4423" y="398"/>
                </a:moveTo>
                <a:cubicBezTo>
                  <a:pt x="4545" y="398"/>
                  <a:pt x="4645" y="497"/>
                  <a:pt x="4645" y="618"/>
                </a:cubicBezTo>
                <a:lnTo>
                  <a:pt x="4645" y="1647"/>
                </a:lnTo>
                <a:cubicBezTo>
                  <a:pt x="4645" y="1770"/>
                  <a:pt x="4545" y="1869"/>
                  <a:pt x="4423" y="1869"/>
                </a:cubicBezTo>
                <a:cubicBezTo>
                  <a:pt x="4300" y="1869"/>
                  <a:pt x="4200" y="1770"/>
                  <a:pt x="4200" y="1647"/>
                </a:cubicBezTo>
                <a:lnTo>
                  <a:pt x="4200" y="618"/>
                </a:lnTo>
                <a:cubicBezTo>
                  <a:pt x="4200" y="497"/>
                  <a:pt x="4300" y="398"/>
                  <a:pt x="4423" y="398"/>
                </a:cubicBezTo>
                <a:close/>
                <a:moveTo>
                  <a:pt x="1463" y="446"/>
                </a:moveTo>
                <a:cubicBezTo>
                  <a:pt x="1585" y="446"/>
                  <a:pt x="1684" y="546"/>
                  <a:pt x="1684" y="668"/>
                </a:cubicBezTo>
                <a:lnTo>
                  <a:pt x="1684" y="1697"/>
                </a:lnTo>
                <a:cubicBezTo>
                  <a:pt x="1684" y="1820"/>
                  <a:pt x="1585" y="1919"/>
                  <a:pt x="1463" y="1919"/>
                </a:cubicBezTo>
                <a:cubicBezTo>
                  <a:pt x="1339" y="1919"/>
                  <a:pt x="1240" y="1820"/>
                  <a:pt x="1240" y="1697"/>
                </a:cubicBezTo>
                <a:lnTo>
                  <a:pt x="1240" y="668"/>
                </a:lnTo>
                <a:cubicBezTo>
                  <a:pt x="1240" y="546"/>
                  <a:pt x="1339" y="446"/>
                  <a:pt x="1463" y="446"/>
                </a:cubicBezTo>
                <a:close/>
                <a:moveTo>
                  <a:pt x="4249" y="1"/>
                </a:moveTo>
                <a:cubicBezTo>
                  <a:pt x="3923" y="1"/>
                  <a:pt x="3658" y="265"/>
                  <a:pt x="3658" y="591"/>
                </a:cubicBezTo>
                <a:lnTo>
                  <a:pt x="3658" y="3202"/>
                </a:lnTo>
                <a:lnTo>
                  <a:pt x="1981" y="3202"/>
                </a:lnTo>
                <a:lnTo>
                  <a:pt x="1981" y="673"/>
                </a:lnTo>
                <a:cubicBezTo>
                  <a:pt x="1981" y="510"/>
                  <a:pt x="1914" y="364"/>
                  <a:pt x="1808" y="257"/>
                </a:cubicBezTo>
                <a:cubicBezTo>
                  <a:pt x="1701" y="149"/>
                  <a:pt x="1552" y="81"/>
                  <a:pt x="1390" y="81"/>
                </a:cubicBezTo>
                <a:cubicBezTo>
                  <a:pt x="1065" y="81"/>
                  <a:pt x="799" y="348"/>
                  <a:pt x="799" y="672"/>
                </a:cubicBezTo>
                <a:lnTo>
                  <a:pt x="799" y="3202"/>
                </a:lnTo>
                <a:lnTo>
                  <a:pt x="734" y="3202"/>
                </a:lnTo>
                <a:cubicBezTo>
                  <a:pt x="330" y="3202"/>
                  <a:pt x="0" y="3533"/>
                  <a:pt x="0" y="3939"/>
                </a:cubicBezTo>
                <a:lnTo>
                  <a:pt x="0" y="7273"/>
                </a:lnTo>
                <a:cubicBezTo>
                  <a:pt x="0" y="7677"/>
                  <a:pt x="330" y="8008"/>
                  <a:pt x="734" y="8008"/>
                </a:cubicBezTo>
                <a:lnTo>
                  <a:pt x="1369" y="8008"/>
                </a:lnTo>
                <a:lnTo>
                  <a:pt x="1369" y="8946"/>
                </a:lnTo>
                <a:lnTo>
                  <a:pt x="2522" y="8946"/>
                </a:lnTo>
                <a:lnTo>
                  <a:pt x="2522" y="9290"/>
                </a:lnTo>
                <a:cubicBezTo>
                  <a:pt x="2522" y="10607"/>
                  <a:pt x="3593" y="11679"/>
                  <a:pt x="4911" y="11679"/>
                </a:cubicBezTo>
                <a:lnTo>
                  <a:pt x="50099" y="11679"/>
                </a:lnTo>
                <a:cubicBezTo>
                  <a:pt x="51739" y="11679"/>
                  <a:pt x="53073" y="10344"/>
                  <a:pt x="53073" y="8705"/>
                </a:cubicBezTo>
                <a:lnTo>
                  <a:pt x="53073" y="3031"/>
                </a:lnTo>
                <a:lnTo>
                  <a:pt x="52282" y="3031"/>
                </a:lnTo>
                <a:lnTo>
                  <a:pt x="52282" y="8705"/>
                </a:lnTo>
                <a:cubicBezTo>
                  <a:pt x="52282" y="9908"/>
                  <a:pt x="51302" y="10887"/>
                  <a:pt x="50099" y="10887"/>
                </a:cubicBezTo>
                <a:lnTo>
                  <a:pt x="4911" y="10887"/>
                </a:lnTo>
                <a:cubicBezTo>
                  <a:pt x="4030" y="10887"/>
                  <a:pt x="3313" y="10171"/>
                  <a:pt x="3313" y="9290"/>
                </a:cubicBezTo>
                <a:lnTo>
                  <a:pt x="3313" y="8948"/>
                </a:lnTo>
                <a:lnTo>
                  <a:pt x="4463" y="8948"/>
                </a:lnTo>
                <a:lnTo>
                  <a:pt x="4463" y="8009"/>
                </a:lnTo>
                <a:lnTo>
                  <a:pt x="4864" y="8009"/>
                </a:lnTo>
                <a:cubicBezTo>
                  <a:pt x="5270" y="8009"/>
                  <a:pt x="5600" y="7677"/>
                  <a:pt x="5600" y="7273"/>
                </a:cubicBezTo>
                <a:lnTo>
                  <a:pt x="5600" y="3939"/>
                </a:lnTo>
                <a:cubicBezTo>
                  <a:pt x="5600" y="3533"/>
                  <a:pt x="5270" y="3202"/>
                  <a:pt x="4864" y="3202"/>
                </a:cubicBezTo>
                <a:lnTo>
                  <a:pt x="4840" y="3202"/>
                </a:lnTo>
                <a:lnTo>
                  <a:pt x="4840" y="591"/>
                </a:lnTo>
                <a:cubicBezTo>
                  <a:pt x="4840" y="428"/>
                  <a:pt x="4774" y="281"/>
                  <a:pt x="4666" y="173"/>
                </a:cubicBezTo>
                <a:cubicBezTo>
                  <a:pt x="4560" y="66"/>
                  <a:pt x="4412" y="1"/>
                  <a:pt x="4249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32"/>
          <p:cNvSpPr/>
          <p:nvPr/>
        </p:nvSpPr>
        <p:spPr>
          <a:xfrm>
            <a:off x="7049656" y="4313825"/>
            <a:ext cx="2762236" cy="607804"/>
          </a:xfrm>
          <a:custGeom>
            <a:avLst/>
            <a:gdLst/>
            <a:ahLst/>
            <a:cxnLst/>
            <a:rect l="l" t="t" r="r" b="b"/>
            <a:pathLst>
              <a:path w="53074" h="11679" extrusionOk="0">
                <a:moveTo>
                  <a:pt x="4423" y="398"/>
                </a:moveTo>
                <a:cubicBezTo>
                  <a:pt x="4545" y="398"/>
                  <a:pt x="4645" y="497"/>
                  <a:pt x="4645" y="618"/>
                </a:cubicBezTo>
                <a:lnTo>
                  <a:pt x="4645" y="1647"/>
                </a:lnTo>
                <a:cubicBezTo>
                  <a:pt x="4645" y="1770"/>
                  <a:pt x="4545" y="1869"/>
                  <a:pt x="4423" y="1869"/>
                </a:cubicBezTo>
                <a:cubicBezTo>
                  <a:pt x="4300" y="1869"/>
                  <a:pt x="4200" y="1770"/>
                  <a:pt x="4200" y="1647"/>
                </a:cubicBezTo>
                <a:lnTo>
                  <a:pt x="4200" y="618"/>
                </a:lnTo>
                <a:cubicBezTo>
                  <a:pt x="4200" y="497"/>
                  <a:pt x="4300" y="398"/>
                  <a:pt x="4423" y="398"/>
                </a:cubicBezTo>
                <a:close/>
                <a:moveTo>
                  <a:pt x="1463" y="446"/>
                </a:moveTo>
                <a:cubicBezTo>
                  <a:pt x="1585" y="446"/>
                  <a:pt x="1684" y="546"/>
                  <a:pt x="1684" y="668"/>
                </a:cubicBezTo>
                <a:lnTo>
                  <a:pt x="1684" y="1697"/>
                </a:lnTo>
                <a:cubicBezTo>
                  <a:pt x="1684" y="1820"/>
                  <a:pt x="1585" y="1919"/>
                  <a:pt x="1463" y="1919"/>
                </a:cubicBezTo>
                <a:cubicBezTo>
                  <a:pt x="1339" y="1919"/>
                  <a:pt x="1240" y="1820"/>
                  <a:pt x="1240" y="1697"/>
                </a:cubicBezTo>
                <a:lnTo>
                  <a:pt x="1240" y="668"/>
                </a:lnTo>
                <a:cubicBezTo>
                  <a:pt x="1240" y="546"/>
                  <a:pt x="1339" y="446"/>
                  <a:pt x="1463" y="446"/>
                </a:cubicBezTo>
                <a:close/>
                <a:moveTo>
                  <a:pt x="4249" y="1"/>
                </a:moveTo>
                <a:cubicBezTo>
                  <a:pt x="3923" y="1"/>
                  <a:pt x="3658" y="265"/>
                  <a:pt x="3658" y="591"/>
                </a:cubicBezTo>
                <a:lnTo>
                  <a:pt x="3658" y="3202"/>
                </a:lnTo>
                <a:lnTo>
                  <a:pt x="1981" y="3202"/>
                </a:lnTo>
                <a:lnTo>
                  <a:pt x="1981" y="673"/>
                </a:lnTo>
                <a:cubicBezTo>
                  <a:pt x="1981" y="510"/>
                  <a:pt x="1914" y="364"/>
                  <a:pt x="1808" y="257"/>
                </a:cubicBezTo>
                <a:cubicBezTo>
                  <a:pt x="1701" y="149"/>
                  <a:pt x="1552" y="81"/>
                  <a:pt x="1390" y="81"/>
                </a:cubicBezTo>
                <a:cubicBezTo>
                  <a:pt x="1065" y="81"/>
                  <a:pt x="799" y="348"/>
                  <a:pt x="799" y="672"/>
                </a:cubicBezTo>
                <a:lnTo>
                  <a:pt x="799" y="3202"/>
                </a:lnTo>
                <a:lnTo>
                  <a:pt x="734" y="3202"/>
                </a:lnTo>
                <a:cubicBezTo>
                  <a:pt x="330" y="3202"/>
                  <a:pt x="0" y="3533"/>
                  <a:pt x="0" y="3939"/>
                </a:cubicBezTo>
                <a:lnTo>
                  <a:pt x="0" y="7273"/>
                </a:lnTo>
                <a:cubicBezTo>
                  <a:pt x="0" y="7677"/>
                  <a:pt x="330" y="8008"/>
                  <a:pt x="734" y="8008"/>
                </a:cubicBezTo>
                <a:lnTo>
                  <a:pt x="1369" y="8008"/>
                </a:lnTo>
                <a:lnTo>
                  <a:pt x="1369" y="8946"/>
                </a:lnTo>
                <a:lnTo>
                  <a:pt x="2522" y="8946"/>
                </a:lnTo>
                <a:lnTo>
                  <a:pt x="2522" y="9290"/>
                </a:lnTo>
                <a:cubicBezTo>
                  <a:pt x="2522" y="10607"/>
                  <a:pt x="3593" y="11679"/>
                  <a:pt x="4911" y="11679"/>
                </a:cubicBezTo>
                <a:lnTo>
                  <a:pt x="50099" y="11679"/>
                </a:lnTo>
                <a:cubicBezTo>
                  <a:pt x="51739" y="11679"/>
                  <a:pt x="53073" y="10344"/>
                  <a:pt x="53073" y="8705"/>
                </a:cubicBezTo>
                <a:lnTo>
                  <a:pt x="53073" y="3031"/>
                </a:lnTo>
                <a:lnTo>
                  <a:pt x="52282" y="3031"/>
                </a:lnTo>
                <a:lnTo>
                  <a:pt x="52282" y="8705"/>
                </a:lnTo>
                <a:cubicBezTo>
                  <a:pt x="52282" y="9908"/>
                  <a:pt x="51302" y="10887"/>
                  <a:pt x="50099" y="10887"/>
                </a:cubicBezTo>
                <a:lnTo>
                  <a:pt x="4911" y="10887"/>
                </a:lnTo>
                <a:cubicBezTo>
                  <a:pt x="4030" y="10887"/>
                  <a:pt x="3313" y="10171"/>
                  <a:pt x="3313" y="9290"/>
                </a:cubicBezTo>
                <a:lnTo>
                  <a:pt x="3313" y="8948"/>
                </a:lnTo>
                <a:lnTo>
                  <a:pt x="4463" y="8948"/>
                </a:lnTo>
                <a:lnTo>
                  <a:pt x="4463" y="8009"/>
                </a:lnTo>
                <a:lnTo>
                  <a:pt x="4864" y="8009"/>
                </a:lnTo>
                <a:cubicBezTo>
                  <a:pt x="5270" y="8009"/>
                  <a:pt x="5600" y="7677"/>
                  <a:pt x="5600" y="7273"/>
                </a:cubicBezTo>
                <a:lnTo>
                  <a:pt x="5600" y="3939"/>
                </a:lnTo>
                <a:cubicBezTo>
                  <a:pt x="5600" y="3533"/>
                  <a:pt x="5270" y="3202"/>
                  <a:pt x="4864" y="3202"/>
                </a:cubicBezTo>
                <a:lnTo>
                  <a:pt x="4840" y="3202"/>
                </a:lnTo>
                <a:lnTo>
                  <a:pt x="4840" y="591"/>
                </a:lnTo>
                <a:cubicBezTo>
                  <a:pt x="4840" y="428"/>
                  <a:pt x="4774" y="281"/>
                  <a:pt x="4666" y="173"/>
                </a:cubicBezTo>
                <a:cubicBezTo>
                  <a:pt x="4560" y="66"/>
                  <a:pt x="4412" y="1"/>
                  <a:pt x="4249" y="1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32"/>
          <p:cNvSpPr/>
          <p:nvPr/>
        </p:nvSpPr>
        <p:spPr>
          <a:xfrm flipH="1">
            <a:off x="7761244" y="4252027"/>
            <a:ext cx="1543267" cy="365698"/>
          </a:xfrm>
          <a:custGeom>
            <a:avLst/>
            <a:gdLst/>
            <a:ahLst/>
            <a:cxnLst/>
            <a:rect l="l" t="t" r="r" b="b"/>
            <a:pathLst>
              <a:path w="30587" h="7248" extrusionOk="0">
                <a:moveTo>
                  <a:pt x="15926" y="0"/>
                </a:moveTo>
                <a:cubicBezTo>
                  <a:pt x="13961" y="0"/>
                  <a:pt x="12266" y="6080"/>
                  <a:pt x="12266" y="6080"/>
                </a:cubicBezTo>
                <a:cubicBezTo>
                  <a:pt x="12266" y="6080"/>
                  <a:pt x="12617" y="3734"/>
                  <a:pt x="10866" y="3624"/>
                </a:cubicBezTo>
                <a:cubicBezTo>
                  <a:pt x="10828" y="3621"/>
                  <a:pt x="10789" y="3620"/>
                  <a:pt x="10751" y="3620"/>
                </a:cubicBezTo>
                <a:cubicBezTo>
                  <a:pt x="9060" y="3620"/>
                  <a:pt x="7833" y="5963"/>
                  <a:pt x="7833" y="5963"/>
                </a:cubicBezTo>
                <a:lnTo>
                  <a:pt x="1" y="7248"/>
                </a:lnTo>
                <a:lnTo>
                  <a:pt x="30587" y="7248"/>
                </a:lnTo>
                <a:cubicBezTo>
                  <a:pt x="30587" y="7248"/>
                  <a:pt x="23118" y="6780"/>
                  <a:pt x="22652" y="6080"/>
                </a:cubicBezTo>
                <a:cubicBezTo>
                  <a:pt x="22185" y="5381"/>
                  <a:pt x="21404" y="2579"/>
                  <a:pt x="19519" y="2346"/>
                </a:cubicBezTo>
                <a:cubicBezTo>
                  <a:pt x="19441" y="2336"/>
                  <a:pt x="19365" y="2332"/>
                  <a:pt x="19291" y="2332"/>
                </a:cubicBezTo>
                <a:cubicBezTo>
                  <a:pt x="18256" y="2332"/>
                  <a:pt x="17651" y="3241"/>
                  <a:pt x="17336" y="3955"/>
                </a:cubicBezTo>
                <a:lnTo>
                  <a:pt x="17336" y="3955"/>
                </a:lnTo>
                <a:cubicBezTo>
                  <a:pt x="17642" y="2843"/>
                  <a:pt x="17903" y="933"/>
                  <a:pt x="16414" y="130"/>
                </a:cubicBezTo>
                <a:cubicBezTo>
                  <a:pt x="16250" y="41"/>
                  <a:pt x="16087" y="0"/>
                  <a:pt x="1592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32"/>
          <p:cNvSpPr/>
          <p:nvPr/>
        </p:nvSpPr>
        <p:spPr>
          <a:xfrm flipH="1">
            <a:off x="-470859" y="3673800"/>
            <a:ext cx="1184099" cy="280606"/>
          </a:xfrm>
          <a:custGeom>
            <a:avLst/>
            <a:gdLst/>
            <a:ahLst/>
            <a:cxnLst/>
            <a:rect l="l" t="t" r="r" b="b"/>
            <a:pathLst>
              <a:path w="30587" h="7248" extrusionOk="0">
                <a:moveTo>
                  <a:pt x="15926" y="0"/>
                </a:moveTo>
                <a:cubicBezTo>
                  <a:pt x="13961" y="0"/>
                  <a:pt x="12266" y="6080"/>
                  <a:pt x="12266" y="6080"/>
                </a:cubicBezTo>
                <a:cubicBezTo>
                  <a:pt x="12266" y="6080"/>
                  <a:pt x="12617" y="3734"/>
                  <a:pt x="10866" y="3624"/>
                </a:cubicBezTo>
                <a:cubicBezTo>
                  <a:pt x="10828" y="3621"/>
                  <a:pt x="10789" y="3620"/>
                  <a:pt x="10751" y="3620"/>
                </a:cubicBezTo>
                <a:cubicBezTo>
                  <a:pt x="9060" y="3620"/>
                  <a:pt x="7833" y="5963"/>
                  <a:pt x="7833" y="5963"/>
                </a:cubicBezTo>
                <a:lnTo>
                  <a:pt x="1" y="7248"/>
                </a:lnTo>
                <a:lnTo>
                  <a:pt x="30587" y="7248"/>
                </a:lnTo>
                <a:cubicBezTo>
                  <a:pt x="30587" y="7248"/>
                  <a:pt x="23118" y="6780"/>
                  <a:pt x="22652" y="6080"/>
                </a:cubicBezTo>
                <a:cubicBezTo>
                  <a:pt x="22185" y="5381"/>
                  <a:pt x="21404" y="2579"/>
                  <a:pt x="19519" y="2346"/>
                </a:cubicBezTo>
                <a:cubicBezTo>
                  <a:pt x="19441" y="2336"/>
                  <a:pt x="19365" y="2332"/>
                  <a:pt x="19291" y="2332"/>
                </a:cubicBezTo>
                <a:cubicBezTo>
                  <a:pt x="18256" y="2332"/>
                  <a:pt x="17651" y="3241"/>
                  <a:pt x="17336" y="3955"/>
                </a:cubicBezTo>
                <a:lnTo>
                  <a:pt x="17336" y="3955"/>
                </a:lnTo>
                <a:cubicBezTo>
                  <a:pt x="17642" y="2843"/>
                  <a:pt x="17903" y="933"/>
                  <a:pt x="16414" y="130"/>
                </a:cubicBezTo>
                <a:cubicBezTo>
                  <a:pt x="16250" y="41"/>
                  <a:pt x="16087" y="0"/>
                  <a:pt x="1592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34"/>
          <p:cNvSpPr/>
          <p:nvPr/>
        </p:nvSpPr>
        <p:spPr>
          <a:xfrm>
            <a:off x="-385204" y="3667150"/>
            <a:ext cx="1701325" cy="403206"/>
          </a:xfrm>
          <a:custGeom>
            <a:avLst/>
            <a:gdLst/>
            <a:ahLst/>
            <a:cxnLst/>
            <a:rect l="l" t="t" r="r" b="b"/>
            <a:pathLst>
              <a:path w="30587" h="7248" extrusionOk="0">
                <a:moveTo>
                  <a:pt x="15926" y="0"/>
                </a:moveTo>
                <a:cubicBezTo>
                  <a:pt x="13961" y="0"/>
                  <a:pt x="12266" y="6080"/>
                  <a:pt x="12266" y="6080"/>
                </a:cubicBezTo>
                <a:cubicBezTo>
                  <a:pt x="12266" y="6080"/>
                  <a:pt x="12617" y="3734"/>
                  <a:pt x="10866" y="3624"/>
                </a:cubicBezTo>
                <a:cubicBezTo>
                  <a:pt x="10828" y="3621"/>
                  <a:pt x="10789" y="3620"/>
                  <a:pt x="10751" y="3620"/>
                </a:cubicBezTo>
                <a:cubicBezTo>
                  <a:pt x="9060" y="3620"/>
                  <a:pt x="7833" y="5963"/>
                  <a:pt x="7833" y="5963"/>
                </a:cubicBezTo>
                <a:lnTo>
                  <a:pt x="1" y="7248"/>
                </a:lnTo>
                <a:lnTo>
                  <a:pt x="30587" y="7248"/>
                </a:lnTo>
                <a:cubicBezTo>
                  <a:pt x="30587" y="7248"/>
                  <a:pt x="23118" y="6780"/>
                  <a:pt x="22652" y="6080"/>
                </a:cubicBezTo>
                <a:cubicBezTo>
                  <a:pt x="22185" y="5381"/>
                  <a:pt x="21404" y="2579"/>
                  <a:pt x="19519" y="2346"/>
                </a:cubicBezTo>
                <a:cubicBezTo>
                  <a:pt x="19441" y="2336"/>
                  <a:pt x="19365" y="2332"/>
                  <a:pt x="19291" y="2332"/>
                </a:cubicBezTo>
                <a:cubicBezTo>
                  <a:pt x="18256" y="2332"/>
                  <a:pt x="17651" y="3241"/>
                  <a:pt x="17336" y="3955"/>
                </a:cubicBezTo>
                <a:lnTo>
                  <a:pt x="17336" y="3955"/>
                </a:lnTo>
                <a:cubicBezTo>
                  <a:pt x="17642" y="2843"/>
                  <a:pt x="17903" y="933"/>
                  <a:pt x="16414" y="130"/>
                </a:cubicBezTo>
                <a:cubicBezTo>
                  <a:pt x="16250" y="41"/>
                  <a:pt x="16087" y="0"/>
                  <a:pt x="1592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34"/>
          <p:cNvSpPr/>
          <p:nvPr/>
        </p:nvSpPr>
        <p:spPr>
          <a:xfrm rot="5400000">
            <a:off x="-595110" y="4542839"/>
            <a:ext cx="3217346" cy="707923"/>
          </a:xfrm>
          <a:custGeom>
            <a:avLst/>
            <a:gdLst/>
            <a:ahLst/>
            <a:cxnLst/>
            <a:rect l="l" t="t" r="r" b="b"/>
            <a:pathLst>
              <a:path w="53074" h="11679" extrusionOk="0">
                <a:moveTo>
                  <a:pt x="4423" y="398"/>
                </a:moveTo>
                <a:cubicBezTo>
                  <a:pt x="4545" y="398"/>
                  <a:pt x="4645" y="497"/>
                  <a:pt x="4645" y="618"/>
                </a:cubicBezTo>
                <a:lnTo>
                  <a:pt x="4645" y="1647"/>
                </a:lnTo>
                <a:cubicBezTo>
                  <a:pt x="4645" y="1770"/>
                  <a:pt x="4545" y="1869"/>
                  <a:pt x="4423" y="1869"/>
                </a:cubicBezTo>
                <a:cubicBezTo>
                  <a:pt x="4300" y="1869"/>
                  <a:pt x="4200" y="1770"/>
                  <a:pt x="4200" y="1647"/>
                </a:cubicBezTo>
                <a:lnTo>
                  <a:pt x="4200" y="618"/>
                </a:lnTo>
                <a:cubicBezTo>
                  <a:pt x="4200" y="497"/>
                  <a:pt x="4300" y="398"/>
                  <a:pt x="4423" y="398"/>
                </a:cubicBezTo>
                <a:close/>
                <a:moveTo>
                  <a:pt x="1463" y="446"/>
                </a:moveTo>
                <a:cubicBezTo>
                  <a:pt x="1585" y="446"/>
                  <a:pt x="1684" y="546"/>
                  <a:pt x="1684" y="668"/>
                </a:cubicBezTo>
                <a:lnTo>
                  <a:pt x="1684" y="1697"/>
                </a:lnTo>
                <a:cubicBezTo>
                  <a:pt x="1684" y="1820"/>
                  <a:pt x="1585" y="1919"/>
                  <a:pt x="1463" y="1919"/>
                </a:cubicBezTo>
                <a:cubicBezTo>
                  <a:pt x="1339" y="1919"/>
                  <a:pt x="1240" y="1820"/>
                  <a:pt x="1240" y="1697"/>
                </a:cubicBezTo>
                <a:lnTo>
                  <a:pt x="1240" y="668"/>
                </a:lnTo>
                <a:cubicBezTo>
                  <a:pt x="1240" y="546"/>
                  <a:pt x="1339" y="446"/>
                  <a:pt x="1463" y="446"/>
                </a:cubicBezTo>
                <a:close/>
                <a:moveTo>
                  <a:pt x="4249" y="1"/>
                </a:moveTo>
                <a:cubicBezTo>
                  <a:pt x="3923" y="1"/>
                  <a:pt x="3658" y="265"/>
                  <a:pt x="3658" y="591"/>
                </a:cubicBezTo>
                <a:lnTo>
                  <a:pt x="3658" y="3202"/>
                </a:lnTo>
                <a:lnTo>
                  <a:pt x="1981" y="3202"/>
                </a:lnTo>
                <a:lnTo>
                  <a:pt x="1981" y="673"/>
                </a:lnTo>
                <a:cubicBezTo>
                  <a:pt x="1981" y="510"/>
                  <a:pt x="1914" y="364"/>
                  <a:pt x="1808" y="257"/>
                </a:cubicBezTo>
                <a:cubicBezTo>
                  <a:pt x="1701" y="149"/>
                  <a:pt x="1552" y="81"/>
                  <a:pt x="1390" y="81"/>
                </a:cubicBezTo>
                <a:cubicBezTo>
                  <a:pt x="1065" y="81"/>
                  <a:pt x="799" y="348"/>
                  <a:pt x="799" y="672"/>
                </a:cubicBezTo>
                <a:lnTo>
                  <a:pt x="799" y="3202"/>
                </a:lnTo>
                <a:lnTo>
                  <a:pt x="734" y="3202"/>
                </a:lnTo>
                <a:cubicBezTo>
                  <a:pt x="330" y="3202"/>
                  <a:pt x="0" y="3533"/>
                  <a:pt x="0" y="3939"/>
                </a:cubicBezTo>
                <a:lnTo>
                  <a:pt x="0" y="7273"/>
                </a:lnTo>
                <a:cubicBezTo>
                  <a:pt x="0" y="7677"/>
                  <a:pt x="330" y="8008"/>
                  <a:pt x="734" y="8008"/>
                </a:cubicBezTo>
                <a:lnTo>
                  <a:pt x="1369" y="8008"/>
                </a:lnTo>
                <a:lnTo>
                  <a:pt x="1369" y="8946"/>
                </a:lnTo>
                <a:lnTo>
                  <a:pt x="2522" y="8946"/>
                </a:lnTo>
                <a:lnTo>
                  <a:pt x="2522" y="9290"/>
                </a:lnTo>
                <a:cubicBezTo>
                  <a:pt x="2522" y="10607"/>
                  <a:pt x="3593" y="11679"/>
                  <a:pt x="4911" y="11679"/>
                </a:cubicBezTo>
                <a:lnTo>
                  <a:pt x="50099" y="11679"/>
                </a:lnTo>
                <a:cubicBezTo>
                  <a:pt x="51739" y="11679"/>
                  <a:pt x="53073" y="10344"/>
                  <a:pt x="53073" y="8705"/>
                </a:cubicBezTo>
                <a:lnTo>
                  <a:pt x="53073" y="3031"/>
                </a:lnTo>
                <a:lnTo>
                  <a:pt x="52282" y="3031"/>
                </a:lnTo>
                <a:lnTo>
                  <a:pt x="52282" y="8705"/>
                </a:lnTo>
                <a:cubicBezTo>
                  <a:pt x="52282" y="9908"/>
                  <a:pt x="51302" y="10887"/>
                  <a:pt x="50099" y="10887"/>
                </a:cubicBezTo>
                <a:lnTo>
                  <a:pt x="4911" y="10887"/>
                </a:lnTo>
                <a:cubicBezTo>
                  <a:pt x="4030" y="10887"/>
                  <a:pt x="3313" y="10171"/>
                  <a:pt x="3313" y="9290"/>
                </a:cubicBezTo>
                <a:lnTo>
                  <a:pt x="3313" y="8948"/>
                </a:lnTo>
                <a:lnTo>
                  <a:pt x="4463" y="8948"/>
                </a:lnTo>
                <a:lnTo>
                  <a:pt x="4463" y="8009"/>
                </a:lnTo>
                <a:lnTo>
                  <a:pt x="4864" y="8009"/>
                </a:lnTo>
                <a:cubicBezTo>
                  <a:pt x="5270" y="8009"/>
                  <a:pt x="5600" y="7677"/>
                  <a:pt x="5600" y="7273"/>
                </a:cubicBezTo>
                <a:lnTo>
                  <a:pt x="5600" y="3939"/>
                </a:lnTo>
                <a:cubicBezTo>
                  <a:pt x="5600" y="3533"/>
                  <a:pt x="5270" y="3202"/>
                  <a:pt x="4864" y="3202"/>
                </a:cubicBezTo>
                <a:lnTo>
                  <a:pt x="4840" y="3202"/>
                </a:lnTo>
                <a:lnTo>
                  <a:pt x="4840" y="591"/>
                </a:lnTo>
                <a:cubicBezTo>
                  <a:pt x="4840" y="428"/>
                  <a:pt x="4774" y="281"/>
                  <a:pt x="4666" y="173"/>
                </a:cubicBezTo>
                <a:cubicBezTo>
                  <a:pt x="4560" y="66"/>
                  <a:pt x="4412" y="1"/>
                  <a:pt x="4249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34"/>
          <p:cNvSpPr/>
          <p:nvPr/>
        </p:nvSpPr>
        <p:spPr>
          <a:xfrm>
            <a:off x="6500221" y="136300"/>
            <a:ext cx="1701325" cy="403206"/>
          </a:xfrm>
          <a:custGeom>
            <a:avLst/>
            <a:gdLst/>
            <a:ahLst/>
            <a:cxnLst/>
            <a:rect l="l" t="t" r="r" b="b"/>
            <a:pathLst>
              <a:path w="30587" h="7248" extrusionOk="0">
                <a:moveTo>
                  <a:pt x="15926" y="0"/>
                </a:moveTo>
                <a:cubicBezTo>
                  <a:pt x="13961" y="0"/>
                  <a:pt x="12266" y="6080"/>
                  <a:pt x="12266" y="6080"/>
                </a:cubicBezTo>
                <a:cubicBezTo>
                  <a:pt x="12266" y="6080"/>
                  <a:pt x="12617" y="3734"/>
                  <a:pt x="10866" y="3624"/>
                </a:cubicBezTo>
                <a:cubicBezTo>
                  <a:pt x="10828" y="3621"/>
                  <a:pt x="10789" y="3620"/>
                  <a:pt x="10751" y="3620"/>
                </a:cubicBezTo>
                <a:cubicBezTo>
                  <a:pt x="9060" y="3620"/>
                  <a:pt x="7833" y="5963"/>
                  <a:pt x="7833" y="5963"/>
                </a:cubicBezTo>
                <a:lnTo>
                  <a:pt x="1" y="7248"/>
                </a:lnTo>
                <a:lnTo>
                  <a:pt x="30587" y="7248"/>
                </a:lnTo>
                <a:cubicBezTo>
                  <a:pt x="30587" y="7248"/>
                  <a:pt x="23118" y="6780"/>
                  <a:pt x="22652" y="6080"/>
                </a:cubicBezTo>
                <a:cubicBezTo>
                  <a:pt x="22185" y="5381"/>
                  <a:pt x="21404" y="2579"/>
                  <a:pt x="19519" y="2346"/>
                </a:cubicBezTo>
                <a:cubicBezTo>
                  <a:pt x="19441" y="2336"/>
                  <a:pt x="19365" y="2332"/>
                  <a:pt x="19291" y="2332"/>
                </a:cubicBezTo>
                <a:cubicBezTo>
                  <a:pt x="18256" y="2332"/>
                  <a:pt x="17651" y="3241"/>
                  <a:pt x="17336" y="3955"/>
                </a:cubicBezTo>
                <a:lnTo>
                  <a:pt x="17336" y="3955"/>
                </a:lnTo>
                <a:cubicBezTo>
                  <a:pt x="17642" y="2843"/>
                  <a:pt x="17903" y="933"/>
                  <a:pt x="16414" y="130"/>
                </a:cubicBezTo>
                <a:cubicBezTo>
                  <a:pt x="16250" y="41"/>
                  <a:pt x="16087" y="0"/>
                  <a:pt x="1592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34"/>
          <p:cNvSpPr/>
          <p:nvPr/>
        </p:nvSpPr>
        <p:spPr>
          <a:xfrm rot="-5400000">
            <a:off x="6521765" y="-107261"/>
            <a:ext cx="3217346" cy="707923"/>
          </a:xfrm>
          <a:custGeom>
            <a:avLst/>
            <a:gdLst/>
            <a:ahLst/>
            <a:cxnLst/>
            <a:rect l="l" t="t" r="r" b="b"/>
            <a:pathLst>
              <a:path w="53074" h="11679" extrusionOk="0">
                <a:moveTo>
                  <a:pt x="4423" y="398"/>
                </a:moveTo>
                <a:cubicBezTo>
                  <a:pt x="4545" y="398"/>
                  <a:pt x="4645" y="497"/>
                  <a:pt x="4645" y="618"/>
                </a:cubicBezTo>
                <a:lnTo>
                  <a:pt x="4645" y="1647"/>
                </a:lnTo>
                <a:cubicBezTo>
                  <a:pt x="4645" y="1770"/>
                  <a:pt x="4545" y="1869"/>
                  <a:pt x="4423" y="1869"/>
                </a:cubicBezTo>
                <a:cubicBezTo>
                  <a:pt x="4300" y="1869"/>
                  <a:pt x="4200" y="1770"/>
                  <a:pt x="4200" y="1647"/>
                </a:cubicBezTo>
                <a:lnTo>
                  <a:pt x="4200" y="618"/>
                </a:lnTo>
                <a:cubicBezTo>
                  <a:pt x="4200" y="497"/>
                  <a:pt x="4300" y="398"/>
                  <a:pt x="4423" y="398"/>
                </a:cubicBezTo>
                <a:close/>
                <a:moveTo>
                  <a:pt x="1463" y="446"/>
                </a:moveTo>
                <a:cubicBezTo>
                  <a:pt x="1585" y="446"/>
                  <a:pt x="1684" y="546"/>
                  <a:pt x="1684" y="668"/>
                </a:cubicBezTo>
                <a:lnTo>
                  <a:pt x="1684" y="1697"/>
                </a:lnTo>
                <a:cubicBezTo>
                  <a:pt x="1684" y="1820"/>
                  <a:pt x="1585" y="1919"/>
                  <a:pt x="1463" y="1919"/>
                </a:cubicBezTo>
                <a:cubicBezTo>
                  <a:pt x="1339" y="1919"/>
                  <a:pt x="1240" y="1820"/>
                  <a:pt x="1240" y="1697"/>
                </a:cubicBezTo>
                <a:lnTo>
                  <a:pt x="1240" y="668"/>
                </a:lnTo>
                <a:cubicBezTo>
                  <a:pt x="1240" y="546"/>
                  <a:pt x="1339" y="446"/>
                  <a:pt x="1463" y="446"/>
                </a:cubicBezTo>
                <a:close/>
                <a:moveTo>
                  <a:pt x="4249" y="1"/>
                </a:moveTo>
                <a:cubicBezTo>
                  <a:pt x="3923" y="1"/>
                  <a:pt x="3658" y="265"/>
                  <a:pt x="3658" y="591"/>
                </a:cubicBezTo>
                <a:lnTo>
                  <a:pt x="3658" y="3202"/>
                </a:lnTo>
                <a:lnTo>
                  <a:pt x="1981" y="3202"/>
                </a:lnTo>
                <a:lnTo>
                  <a:pt x="1981" y="673"/>
                </a:lnTo>
                <a:cubicBezTo>
                  <a:pt x="1981" y="510"/>
                  <a:pt x="1914" y="364"/>
                  <a:pt x="1808" y="257"/>
                </a:cubicBezTo>
                <a:cubicBezTo>
                  <a:pt x="1701" y="149"/>
                  <a:pt x="1552" y="81"/>
                  <a:pt x="1390" y="81"/>
                </a:cubicBezTo>
                <a:cubicBezTo>
                  <a:pt x="1065" y="81"/>
                  <a:pt x="799" y="348"/>
                  <a:pt x="799" y="672"/>
                </a:cubicBezTo>
                <a:lnTo>
                  <a:pt x="799" y="3202"/>
                </a:lnTo>
                <a:lnTo>
                  <a:pt x="734" y="3202"/>
                </a:lnTo>
                <a:cubicBezTo>
                  <a:pt x="330" y="3202"/>
                  <a:pt x="0" y="3533"/>
                  <a:pt x="0" y="3939"/>
                </a:cubicBezTo>
                <a:lnTo>
                  <a:pt x="0" y="7273"/>
                </a:lnTo>
                <a:cubicBezTo>
                  <a:pt x="0" y="7677"/>
                  <a:pt x="330" y="8008"/>
                  <a:pt x="734" y="8008"/>
                </a:cubicBezTo>
                <a:lnTo>
                  <a:pt x="1369" y="8008"/>
                </a:lnTo>
                <a:lnTo>
                  <a:pt x="1369" y="8946"/>
                </a:lnTo>
                <a:lnTo>
                  <a:pt x="2522" y="8946"/>
                </a:lnTo>
                <a:lnTo>
                  <a:pt x="2522" y="9290"/>
                </a:lnTo>
                <a:cubicBezTo>
                  <a:pt x="2522" y="10607"/>
                  <a:pt x="3593" y="11679"/>
                  <a:pt x="4911" y="11679"/>
                </a:cubicBezTo>
                <a:lnTo>
                  <a:pt x="50099" y="11679"/>
                </a:lnTo>
                <a:cubicBezTo>
                  <a:pt x="51739" y="11679"/>
                  <a:pt x="53073" y="10344"/>
                  <a:pt x="53073" y="8705"/>
                </a:cubicBezTo>
                <a:lnTo>
                  <a:pt x="53073" y="3031"/>
                </a:lnTo>
                <a:lnTo>
                  <a:pt x="52282" y="3031"/>
                </a:lnTo>
                <a:lnTo>
                  <a:pt x="52282" y="8705"/>
                </a:lnTo>
                <a:cubicBezTo>
                  <a:pt x="52282" y="9908"/>
                  <a:pt x="51302" y="10887"/>
                  <a:pt x="50099" y="10887"/>
                </a:cubicBezTo>
                <a:lnTo>
                  <a:pt x="4911" y="10887"/>
                </a:lnTo>
                <a:cubicBezTo>
                  <a:pt x="4030" y="10887"/>
                  <a:pt x="3313" y="10171"/>
                  <a:pt x="3313" y="9290"/>
                </a:cubicBezTo>
                <a:lnTo>
                  <a:pt x="3313" y="8948"/>
                </a:lnTo>
                <a:lnTo>
                  <a:pt x="4463" y="8948"/>
                </a:lnTo>
                <a:lnTo>
                  <a:pt x="4463" y="8009"/>
                </a:lnTo>
                <a:lnTo>
                  <a:pt x="4864" y="8009"/>
                </a:lnTo>
                <a:cubicBezTo>
                  <a:pt x="5270" y="8009"/>
                  <a:pt x="5600" y="7677"/>
                  <a:pt x="5600" y="7273"/>
                </a:cubicBezTo>
                <a:lnTo>
                  <a:pt x="5600" y="3939"/>
                </a:lnTo>
                <a:cubicBezTo>
                  <a:pt x="5600" y="3533"/>
                  <a:pt x="5270" y="3202"/>
                  <a:pt x="4864" y="3202"/>
                </a:cubicBezTo>
                <a:lnTo>
                  <a:pt x="4840" y="3202"/>
                </a:lnTo>
                <a:lnTo>
                  <a:pt x="4840" y="591"/>
                </a:lnTo>
                <a:cubicBezTo>
                  <a:pt x="4840" y="428"/>
                  <a:pt x="4774" y="281"/>
                  <a:pt x="4666" y="173"/>
                </a:cubicBezTo>
                <a:cubicBezTo>
                  <a:pt x="4560" y="66"/>
                  <a:pt x="4412" y="1"/>
                  <a:pt x="4249" y="1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34"/>
          <p:cNvSpPr/>
          <p:nvPr/>
        </p:nvSpPr>
        <p:spPr>
          <a:xfrm>
            <a:off x="8059749" y="1726976"/>
            <a:ext cx="1166512" cy="276457"/>
          </a:xfrm>
          <a:custGeom>
            <a:avLst/>
            <a:gdLst/>
            <a:ahLst/>
            <a:cxnLst/>
            <a:rect l="l" t="t" r="r" b="b"/>
            <a:pathLst>
              <a:path w="30587" h="7248" extrusionOk="0">
                <a:moveTo>
                  <a:pt x="15926" y="0"/>
                </a:moveTo>
                <a:cubicBezTo>
                  <a:pt x="13961" y="0"/>
                  <a:pt x="12266" y="6080"/>
                  <a:pt x="12266" y="6080"/>
                </a:cubicBezTo>
                <a:cubicBezTo>
                  <a:pt x="12266" y="6080"/>
                  <a:pt x="12617" y="3734"/>
                  <a:pt x="10866" y="3624"/>
                </a:cubicBezTo>
                <a:cubicBezTo>
                  <a:pt x="10828" y="3621"/>
                  <a:pt x="10789" y="3620"/>
                  <a:pt x="10751" y="3620"/>
                </a:cubicBezTo>
                <a:cubicBezTo>
                  <a:pt x="9060" y="3620"/>
                  <a:pt x="7833" y="5963"/>
                  <a:pt x="7833" y="5963"/>
                </a:cubicBezTo>
                <a:lnTo>
                  <a:pt x="1" y="7248"/>
                </a:lnTo>
                <a:lnTo>
                  <a:pt x="30587" y="7248"/>
                </a:lnTo>
                <a:cubicBezTo>
                  <a:pt x="30587" y="7248"/>
                  <a:pt x="23118" y="6780"/>
                  <a:pt x="22652" y="6080"/>
                </a:cubicBezTo>
                <a:cubicBezTo>
                  <a:pt x="22185" y="5381"/>
                  <a:pt x="21404" y="2579"/>
                  <a:pt x="19519" y="2346"/>
                </a:cubicBezTo>
                <a:cubicBezTo>
                  <a:pt x="19441" y="2336"/>
                  <a:pt x="19365" y="2332"/>
                  <a:pt x="19291" y="2332"/>
                </a:cubicBezTo>
                <a:cubicBezTo>
                  <a:pt x="18256" y="2332"/>
                  <a:pt x="17651" y="3241"/>
                  <a:pt x="17336" y="3955"/>
                </a:cubicBezTo>
                <a:lnTo>
                  <a:pt x="17336" y="3955"/>
                </a:lnTo>
                <a:cubicBezTo>
                  <a:pt x="17642" y="2843"/>
                  <a:pt x="17903" y="933"/>
                  <a:pt x="16414" y="130"/>
                </a:cubicBezTo>
                <a:cubicBezTo>
                  <a:pt x="16250" y="41"/>
                  <a:pt x="16087" y="0"/>
                  <a:pt x="1592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34"/>
          <p:cNvSpPr/>
          <p:nvPr/>
        </p:nvSpPr>
        <p:spPr>
          <a:xfrm>
            <a:off x="822949" y="4545426"/>
            <a:ext cx="1166512" cy="276457"/>
          </a:xfrm>
          <a:custGeom>
            <a:avLst/>
            <a:gdLst/>
            <a:ahLst/>
            <a:cxnLst/>
            <a:rect l="l" t="t" r="r" b="b"/>
            <a:pathLst>
              <a:path w="30587" h="7248" extrusionOk="0">
                <a:moveTo>
                  <a:pt x="15926" y="0"/>
                </a:moveTo>
                <a:cubicBezTo>
                  <a:pt x="13961" y="0"/>
                  <a:pt x="12266" y="6080"/>
                  <a:pt x="12266" y="6080"/>
                </a:cubicBezTo>
                <a:cubicBezTo>
                  <a:pt x="12266" y="6080"/>
                  <a:pt x="12617" y="3734"/>
                  <a:pt x="10866" y="3624"/>
                </a:cubicBezTo>
                <a:cubicBezTo>
                  <a:pt x="10828" y="3621"/>
                  <a:pt x="10789" y="3620"/>
                  <a:pt x="10751" y="3620"/>
                </a:cubicBezTo>
                <a:cubicBezTo>
                  <a:pt x="9060" y="3620"/>
                  <a:pt x="7833" y="5963"/>
                  <a:pt x="7833" y="5963"/>
                </a:cubicBezTo>
                <a:lnTo>
                  <a:pt x="1" y="7248"/>
                </a:lnTo>
                <a:lnTo>
                  <a:pt x="30587" y="7248"/>
                </a:lnTo>
                <a:cubicBezTo>
                  <a:pt x="30587" y="7248"/>
                  <a:pt x="23118" y="6780"/>
                  <a:pt x="22652" y="6080"/>
                </a:cubicBezTo>
                <a:cubicBezTo>
                  <a:pt x="22185" y="5381"/>
                  <a:pt x="21404" y="2579"/>
                  <a:pt x="19519" y="2346"/>
                </a:cubicBezTo>
                <a:cubicBezTo>
                  <a:pt x="19441" y="2336"/>
                  <a:pt x="19365" y="2332"/>
                  <a:pt x="19291" y="2332"/>
                </a:cubicBezTo>
                <a:cubicBezTo>
                  <a:pt x="18256" y="2332"/>
                  <a:pt x="17651" y="3241"/>
                  <a:pt x="17336" y="3955"/>
                </a:cubicBezTo>
                <a:lnTo>
                  <a:pt x="17336" y="3955"/>
                </a:lnTo>
                <a:cubicBezTo>
                  <a:pt x="17642" y="2843"/>
                  <a:pt x="17903" y="933"/>
                  <a:pt x="16414" y="130"/>
                </a:cubicBezTo>
                <a:cubicBezTo>
                  <a:pt x="16250" y="41"/>
                  <a:pt x="16087" y="0"/>
                  <a:pt x="1592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" name="Google Shape;112;p35"/>
          <p:cNvGrpSpPr/>
          <p:nvPr/>
        </p:nvGrpSpPr>
        <p:grpSpPr>
          <a:xfrm rot="5400000">
            <a:off x="6861421" y="2782455"/>
            <a:ext cx="1664472" cy="3380501"/>
            <a:chOff x="7681603" y="-387310"/>
            <a:chExt cx="1692396" cy="3649861"/>
          </a:xfrm>
        </p:grpSpPr>
        <p:sp>
          <p:nvSpPr>
            <p:cNvPr id="113" name="Google Shape;113;p35"/>
            <p:cNvSpPr/>
            <p:nvPr/>
          </p:nvSpPr>
          <p:spPr>
            <a:xfrm rot="-5400000">
              <a:off x="6702662" y="591631"/>
              <a:ext cx="3649861" cy="1691979"/>
            </a:xfrm>
            <a:custGeom>
              <a:avLst/>
              <a:gdLst/>
              <a:ahLst/>
              <a:cxnLst/>
              <a:rect l="l" t="t" r="r" b="b"/>
              <a:pathLst>
                <a:path w="92081" h="40314" extrusionOk="0">
                  <a:moveTo>
                    <a:pt x="52634" y="0"/>
                  </a:moveTo>
                  <a:cubicBezTo>
                    <a:pt x="52308" y="0"/>
                    <a:pt x="51980" y="13"/>
                    <a:pt x="51651" y="40"/>
                  </a:cubicBezTo>
                  <a:cubicBezTo>
                    <a:pt x="47192" y="409"/>
                    <a:pt x="43414" y="3356"/>
                    <a:pt x="40047" y="6305"/>
                  </a:cubicBezTo>
                  <a:cubicBezTo>
                    <a:pt x="36680" y="9252"/>
                    <a:pt x="33221" y="12438"/>
                    <a:pt x="28869" y="13475"/>
                  </a:cubicBezTo>
                  <a:cubicBezTo>
                    <a:pt x="25617" y="14250"/>
                    <a:pt x="22193" y="13734"/>
                    <a:pt x="18884" y="14199"/>
                  </a:cubicBezTo>
                  <a:cubicBezTo>
                    <a:pt x="13402" y="14969"/>
                    <a:pt x="0" y="24616"/>
                    <a:pt x="6085" y="40112"/>
                  </a:cubicBezTo>
                  <a:lnTo>
                    <a:pt x="81132" y="40282"/>
                  </a:lnTo>
                  <a:cubicBezTo>
                    <a:pt x="81361" y="40303"/>
                    <a:pt x="81583" y="40314"/>
                    <a:pt x="81800" y="40314"/>
                  </a:cubicBezTo>
                  <a:cubicBezTo>
                    <a:pt x="92080" y="40314"/>
                    <a:pt x="89563" y="16777"/>
                    <a:pt x="87839" y="12668"/>
                  </a:cubicBezTo>
                  <a:cubicBezTo>
                    <a:pt x="86081" y="8473"/>
                    <a:pt x="82744" y="4685"/>
                    <a:pt x="78338" y="3554"/>
                  </a:cubicBezTo>
                  <a:cubicBezTo>
                    <a:pt x="77072" y="3230"/>
                    <a:pt x="75782" y="3133"/>
                    <a:pt x="74479" y="3133"/>
                  </a:cubicBezTo>
                  <a:cubicBezTo>
                    <a:pt x="72576" y="3133"/>
                    <a:pt x="70646" y="3339"/>
                    <a:pt x="68733" y="3339"/>
                  </a:cubicBezTo>
                  <a:cubicBezTo>
                    <a:pt x="68051" y="3339"/>
                    <a:pt x="67371" y="3313"/>
                    <a:pt x="66695" y="3242"/>
                  </a:cubicBezTo>
                  <a:cubicBezTo>
                    <a:pt x="61897" y="2739"/>
                    <a:pt x="57402" y="0"/>
                    <a:pt x="5263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4;p35"/>
            <p:cNvSpPr/>
            <p:nvPr/>
          </p:nvSpPr>
          <p:spPr>
            <a:xfrm rot="-5400000">
              <a:off x="7073410" y="636375"/>
              <a:ext cx="3189669" cy="1411509"/>
            </a:xfrm>
            <a:custGeom>
              <a:avLst/>
              <a:gdLst/>
              <a:ahLst/>
              <a:cxnLst/>
              <a:rect l="l" t="t" r="r" b="b"/>
              <a:pathLst>
                <a:path w="80471" h="32195" extrusionOk="0">
                  <a:moveTo>
                    <a:pt x="47487" y="1"/>
                  </a:moveTo>
                  <a:cubicBezTo>
                    <a:pt x="43320" y="1"/>
                    <a:pt x="39414" y="2827"/>
                    <a:pt x="36193" y="5678"/>
                  </a:cubicBezTo>
                  <a:cubicBezTo>
                    <a:pt x="32550" y="8904"/>
                    <a:pt x="28659" y="12549"/>
                    <a:pt x="23801" y="12820"/>
                  </a:cubicBezTo>
                  <a:cubicBezTo>
                    <a:pt x="23603" y="12831"/>
                    <a:pt x="23405" y="12837"/>
                    <a:pt x="23208" y="12837"/>
                  </a:cubicBezTo>
                  <a:cubicBezTo>
                    <a:pt x="20202" y="12837"/>
                    <a:pt x="17266" y="11633"/>
                    <a:pt x="14247" y="11611"/>
                  </a:cubicBezTo>
                  <a:cubicBezTo>
                    <a:pt x="14221" y="11610"/>
                    <a:pt x="14196" y="11610"/>
                    <a:pt x="14170" y="11610"/>
                  </a:cubicBezTo>
                  <a:cubicBezTo>
                    <a:pt x="9546" y="11610"/>
                    <a:pt x="5189" y="14522"/>
                    <a:pt x="2843" y="18510"/>
                  </a:cubicBezTo>
                  <a:cubicBezTo>
                    <a:pt x="483" y="22521"/>
                    <a:pt x="1" y="27451"/>
                    <a:pt x="847" y="32025"/>
                  </a:cubicBezTo>
                  <a:lnTo>
                    <a:pt x="75894" y="32195"/>
                  </a:lnTo>
                  <a:cubicBezTo>
                    <a:pt x="80471" y="29741"/>
                    <a:pt x="79104" y="20847"/>
                    <a:pt x="78484" y="15147"/>
                  </a:cubicBezTo>
                  <a:cubicBezTo>
                    <a:pt x="77863" y="9446"/>
                    <a:pt x="74407" y="3185"/>
                    <a:pt x="68697" y="2665"/>
                  </a:cubicBezTo>
                  <a:cubicBezTo>
                    <a:pt x="68430" y="2640"/>
                    <a:pt x="68164" y="2629"/>
                    <a:pt x="67898" y="2629"/>
                  </a:cubicBezTo>
                  <a:cubicBezTo>
                    <a:pt x="65148" y="2629"/>
                    <a:pt x="62428" y="3814"/>
                    <a:pt x="59686" y="3814"/>
                  </a:cubicBezTo>
                  <a:cubicBezTo>
                    <a:pt x="59345" y="3814"/>
                    <a:pt x="59004" y="3796"/>
                    <a:pt x="58663" y="3754"/>
                  </a:cubicBezTo>
                  <a:cubicBezTo>
                    <a:pt x="55277" y="3347"/>
                    <a:pt x="52491" y="781"/>
                    <a:pt x="49140" y="153"/>
                  </a:cubicBezTo>
                  <a:cubicBezTo>
                    <a:pt x="48585" y="49"/>
                    <a:pt x="48034" y="1"/>
                    <a:pt x="4748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5" name="Google Shape;115;p35"/>
          <p:cNvSpPr/>
          <p:nvPr/>
        </p:nvSpPr>
        <p:spPr>
          <a:xfrm>
            <a:off x="6684475" y="3466475"/>
            <a:ext cx="948503" cy="224779"/>
          </a:xfrm>
          <a:custGeom>
            <a:avLst/>
            <a:gdLst/>
            <a:ahLst/>
            <a:cxnLst/>
            <a:rect l="l" t="t" r="r" b="b"/>
            <a:pathLst>
              <a:path w="30587" h="7248" extrusionOk="0">
                <a:moveTo>
                  <a:pt x="15926" y="0"/>
                </a:moveTo>
                <a:cubicBezTo>
                  <a:pt x="13961" y="0"/>
                  <a:pt x="12266" y="6080"/>
                  <a:pt x="12266" y="6080"/>
                </a:cubicBezTo>
                <a:cubicBezTo>
                  <a:pt x="12266" y="6080"/>
                  <a:pt x="12617" y="3734"/>
                  <a:pt x="10866" y="3624"/>
                </a:cubicBezTo>
                <a:cubicBezTo>
                  <a:pt x="10828" y="3621"/>
                  <a:pt x="10789" y="3620"/>
                  <a:pt x="10751" y="3620"/>
                </a:cubicBezTo>
                <a:cubicBezTo>
                  <a:pt x="9060" y="3620"/>
                  <a:pt x="7833" y="5963"/>
                  <a:pt x="7833" y="5963"/>
                </a:cubicBezTo>
                <a:lnTo>
                  <a:pt x="1" y="7248"/>
                </a:lnTo>
                <a:lnTo>
                  <a:pt x="30587" y="7248"/>
                </a:lnTo>
                <a:cubicBezTo>
                  <a:pt x="30587" y="7248"/>
                  <a:pt x="23118" y="6780"/>
                  <a:pt x="22652" y="6080"/>
                </a:cubicBezTo>
                <a:cubicBezTo>
                  <a:pt x="22185" y="5381"/>
                  <a:pt x="21404" y="2579"/>
                  <a:pt x="19519" y="2346"/>
                </a:cubicBezTo>
                <a:cubicBezTo>
                  <a:pt x="19441" y="2336"/>
                  <a:pt x="19365" y="2332"/>
                  <a:pt x="19291" y="2332"/>
                </a:cubicBezTo>
                <a:cubicBezTo>
                  <a:pt x="18256" y="2332"/>
                  <a:pt x="17651" y="3241"/>
                  <a:pt x="17336" y="3955"/>
                </a:cubicBezTo>
                <a:lnTo>
                  <a:pt x="17336" y="3955"/>
                </a:lnTo>
                <a:cubicBezTo>
                  <a:pt x="17642" y="2843"/>
                  <a:pt x="17903" y="933"/>
                  <a:pt x="16414" y="130"/>
                </a:cubicBezTo>
                <a:cubicBezTo>
                  <a:pt x="16250" y="41"/>
                  <a:pt x="16087" y="0"/>
                  <a:pt x="1592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35"/>
          <p:cNvSpPr/>
          <p:nvPr/>
        </p:nvSpPr>
        <p:spPr>
          <a:xfrm>
            <a:off x="8143314" y="2494103"/>
            <a:ext cx="1128125" cy="267342"/>
          </a:xfrm>
          <a:custGeom>
            <a:avLst/>
            <a:gdLst/>
            <a:ahLst/>
            <a:cxnLst/>
            <a:rect l="l" t="t" r="r" b="b"/>
            <a:pathLst>
              <a:path w="30587" h="7248" extrusionOk="0">
                <a:moveTo>
                  <a:pt x="15926" y="0"/>
                </a:moveTo>
                <a:cubicBezTo>
                  <a:pt x="13961" y="0"/>
                  <a:pt x="12266" y="6080"/>
                  <a:pt x="12266" y="6080"/>
                </a:cubicBezTo>
                <a:cubicBezTo>
                  <a:pt x="12266" y="6080"/>
                  <a:pt x="12617" y="3734"/>
                  <a:pt x="10866" y="3624"/>
                </a:cubicBezTo>
                <a:cubicBezTo>
                  <a:pt x="10828" y="3621"/>
                  <a:pt x="10789" y="3620"/>
                  <a:pt x="10751" y="3620"/>
                </a:cubicBezTo>
                <a:cubicBezTo>
                  <a:pt x="9060" y="3620"/>
                  <a:pt x="7833" y="5963"/>
                  <a:pt x="7833" y="5963"/>
                </a:cubicBezTo>
                <a:lnTo>
                  <a:pt x="1" y="7248"/>
                </a:lnTo>
                <a:lnTo>
                  <a:pt x="30587" y="7248"/>
                </a:lnTo>
                <a:cubicBezTo>
                  <a:pt x="30587" y="7248"/>
                  <a:pt x="23118" y="6780"/>
                  <a:pt x="22652" y="6080"/>
                </a:cubicBezTo>
                <a:cubicBezTo>
                  <a:pt x="22185" y="5381"/>
                  <a:pt x="21404" y="2579"/>
                  <a:pt x="19519" y="2346"/>
                </a:cubicBezTo>
                <a:cubicBezTo>
                  <a:pt x="19441" y="2336"/>
                  <a:pt x="19365" y="2332"/>
                  <a:pt x="19291" y="2332"/>
                </a:cubicBezTo>
                <a:cubicBezTo>
                  <a:pt x="18256" y="2332"/>
                  <a:pt x="17651" y="3241"/>
                  <a:pt x="17336" y="3955"/>
                </a:cubicBezTo>
                <a:lnTo>
                  <a:pt x="17336" y="3955"/>
                </a:lnTo>
                <a:cubicBezTo>
                  <a:pt x="17642" y="2843"/>
                  <a:pt x="17903" y="933"/>
                  <a:pt x="16414" y="130"/>
                </a:cubicBezTo>
                <a:cubicBezTo>
                  <a:pt x="16250" y="41"/>
                  <a:pt x="16087" y="0"/>
                  <a:pt x="1592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35"/>
          <p:cNvSpPr/>
          <p:nvPr/>
        </p:nvSpPr>
        <p:spPr>
          <a:xfrm>
            <a:off x="8080306" y="2581135"/>
            <a:ext cx="700953" cy="1563370"/>
          </a:xfrm>
          <a:custGeom>
            <a:avLst/>
            <a:gdLst/>
            <a:ahLst/>
            <a:cxnLst/>
            <a:rect l="l" t="t" r="r" b="b"/>
            <a:pathLst>
              <a:path w="11869" h="26472" extrusionOk="0">
                <a:moveTo>
                  <a:pt x="3136" y="0"/>
                </a:moveTo>
                <a:cubicBezTo>
                  <a:pt x="3136" y="1"/>
                  <a:pt x="3529" y="4229"/>
                  <a:pt x="3824" y="4574"/>
                </a:cubicBezTo>
                <a:cubicBezTo>
                  <a:pt x="4120" y="4918"/>
                  <a:pt x="4610" y="5509"/>
                  <a:pt x="4610" y="5509"/>
                </a:cubicBezTo>
                <a:lnTo>
                  <a:pt x="4610" y="5985"/>
                </a:lnTo>
                <a:cubicBezTo>
                  <a:pt x="4333" y="6152"/>
                  <a:pt x="4161" y="6470"/>
                  <a:pt x="4196" y="6813"/>
                </a:cubicBezTo>
                <a:cubicBezTo>
                  <a:pt x="4210" y="6946"/>
                  <a:pt x="4254" y="7069"/>
                  <a:pt x="4319" y="7177"/>
                </a:cubicBezTo>
                <a:cubicBezTo>
                  <a:pt x="3857" y="7640"/>
                  <a:pt x="1" y="11513"/>
                  <a:pt x="185" y="11605"/>
                </a:cubicBezTo>
                <a:cubicBezTo>
                  <a:pt x="189" y="11607"/>
                  <a:pt x="195" y="11608"/>
                  <a:pt x="202" y="11608"/>
                </a:cubicBezTo>
                <a:cubicBezTo>
                  <a:pt x="514" y="11608"/>
                  <a:pt x="3433" y="9483"/>
                  <a:pt x="3578" y="9147"/>
                </a:cubicBezTo>
                <a:cubicBezTo>
                  <a:pt x="3725" y="8802"/>
                  <a:pt x="4267" y="8213"/>
                  <a:pt x="4364" y="7967"/>
                </a:cubicBezTo>
                <a:cubicBezTo>
                  <a:pt x="4412" y="7848"/>
                  <a:pt x="4527" y="7651"/>
                  <a:pt x="4634" y="7478"/>
                </a:cubicBezTo>
                <a:cubicBezTo>
                  <a:pt x="4689" y="7507"/>
                  <a:pt x="4746" y="7531"/>
                  <a:pt x="4807" y="7550"/>
                </a:cubicBezTo>
                <a:cubicBezTo>
                  <a:pt x="4623" y="10384"/>
                  <a:pt x="4558" y="26472"/>
                  <a:pt x="4558" y="26472"/>
                </a:cubicBezTo>
                <a:lnTo>
                  <a:pt x="6042" y="26472"/>
                </a:lnTo>
                <a:lnTo>
                  <a:pt x="5316" y="7545"/>
                </a:lnTo>
                <a:cubicBezTo>
                  <a:pt x="5556" y="7469"/>
                  <a:pt x="5745" y="7292"/>
                  <a:pt x="5843" y="7068"/>
                </a:cubicBezTo>
                <a:cubicBezTo>
                  <a:pt x="6909" y="7367"/>
                  <a:pt x="10825" y="8470"/>
                  <a:pt x="11309" y="8606"/>
                </a:cubicBezTo>
                <a:cubicBezTo>
                  <a:pt x="11485" y="8655"/>
                  <a:pt x="11593" y="8676"/>
                  <a:pt x="11659" y="8676"/>
                </a:cubicBezTo>
                <a:cubicBezTo>
                  <a:pt x="11804" y="8676"/>
                  <a:pt x="11755" y="8579"/>
                  <a:pt x="11801" y="8471"/>
                </a:cubicBezTo>
                <a:cubicBezTo>
                  <a:pt x="11868" y="8314"/>
                  <a:pt x="8533" y="7127"/>
                  <a:pt x="8196" y="6915"/>
                </a:cubicBezTo>
                <a:cubicBezTo>
                  <a:pt x="8060" y="6829"/>
                  <a:pt x="7832" y="6800"/>
                  <a:pt x="7590" y="6800"/>
                </a:cubicBezTo>
                <a:cubicBezTo>
                  <a:pt x="7234" y="6800"/>
                  <a:pt x="6847" y="6863"/>
                  <a:pt x="6674" y="6904"/>
                </a:cubicBezTo>
                <a:cubicBezTo>
                  <a:pt x="6639" y="6912"/>
                  <a:pt x="6600" y="6915"/>
                  <a:pt x="6557" y="6915"/>
                </a:cubicBezTo>
                <a:cubicBezTo>
                  <a:pt x="6355" y="6915"/>
                  <a:pt x="6083" y="6837"/>
                  <a:pt x="5913" y="6781"/>
                </a:cubicBezTo>
                <a:cubicBezTo>
                  <a:pt x="5916" y="6733"/>
                  <a:pt x="5915" y="6685"/>
                  <a:pt x="5911" y="6635"/>
                </a:cubicBezTo>
                <a:cubicBezTo>
                  <a:pt x="5865" y="6192"/>
                  <a:pt x="5490" y="5862"/>
                  <a:pt x="5054" y="5862"/>
                </a:cubicBezTo>
                <a:cubicBezTo>
                  <a:pt x="5032" y="5862"/>
                  <a:pt x="5010" y="5863"/>
                  <a:pt x="4988" y="5865"/>
                </a:cubicBezTo>
                <a:cubicBezTo>
                  <a:pt x="4678" y="4760"/>
                  <a:pt x="3352" y="88"/>
                  <a:pt x="3136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35"/>
          <p:cNvSpPr/>
          <p:nvPr/>
        </p:nvSpPr>
        <p:spPr>
          <a:xfrm flipH="1">
            <a:off x="7670468" y="3084434"/>
            <a:ext cx="409837" cy="914078"/>
          </a:xfrm>
          <a:custGeom>
            <a:avLst/>
            <a:gdLst/>
            <a:ahLst/>
            <a:cxnLst/>
            <a:rect l="l" t="t" r="r" b="b"/>
            <a:pathLst>
              <a:path w="11869" h="26472" extrusionOk="0">
                <a:moveTo>
                  <a:pt x="3136" y="0"/>
                </a:moveTo>
                <a:cubicBezTo>
                  <a:pt x="3136" y="1"/>
                  <a:pt x="3529" y="4229"/>
                  <a:pt x="3824" y="4574"/>
                </a:cubicBezTo>
                <a:cubicBezTo>
                  <a:pt x="4120" y="4918"/>
                  <a:pt x="4610" y="5509"/>
                  <a:pt x="4610" y="5509"/>
                </a:cubicBezTo>
                <a:lnTo>
                  <a:pt x="4610" y="5985"/>
                </a:lnTo>
                <a:cubicBezTo>
                  <a:pt x="4333" y="6152"/>
                  <a:pt x="4161" y="6470"/>
                  <a:pt x="4196" y="6813"/>
                </a:cubicBezTo>
                <a:cubicBezTo>
                  <a:pt x="4210" y="6946"/>
                  <a:pt x="4254" y="7069"/>
                  <a:pt x="4319" y="7177"/>
                </a:cubicBezTo>
                <a:cubicBezTo>
                  <a:pt x="3857" y="7640"/>
                  <a:pt x="1" y="11513"/>
                  <a:pt x="185" y="11605"/>
                </a:cubicBezTo>
                <a:cubicBezTo>
                  <a:pt x="189" y="11607"/>
                  <a:pt x="195" y="11608"/>
                  <a:pt x="202" y="11608"/>
                </a:cubicBezTo>
                <a:cubicBezTo>
                  <a:pt x="514" y="11608"/>
                  <a:pt x="3433" y="9483"/>
                  <a:pt x="3578" y="9147"/>
                </a:cubicBezTo>
                <a:cubicBezTo>
                  <a:pt x="3725" y="8802"/>
                  <a:pt x="4267" y="8213"/>
                  <a:pt x="4364" y="7967"/>
                </a:cubicBezTo>
                <a:cubicBezTo>
                  <a:pt x="4412" y="7848"/>
                  <a:pt x="4527" y="7651"/>
                  <a:pt x="4634" y="7478"/>
                </a:cubicBezTo>
                <a:cubicBezTo>
                  <a:pt x="4689" y="7507"/>
                  <a:pt x="4746" y="7531"/>
                  <a:pt x="4807" y="7550"/>
                </a:cubicBezTo>
                <a:cubicBezTo>
                  <a:pt x="4623" y="10384"/>
                  <a:pt x="4558" y="26472"/>
                  <a:pt x="4558" y="26472"/>
                </a:cubicBezTo>
                <a:lnTo>
                  <a:pt x="6042" y="26472"/>
                </a:lnTo>
                <a:lnTo>
                  <a:pt x="5316" y="7545"/>
                </a:lnTo>
                <a:cubicBezTo>
                  <a:pt x="5556" y="7469"/>
                  <a:pt x="5745" y="7292"/>
                  <a:pt x="5843" y="7068"/>
                </a:cubicBezTo>
                <a:cubicBezTo>
                  <a:pt x="6909" y="7367"/>
                  <a:pt x="10825" y="8470"/>
                  <a:pt x="11309" y="8606"/>
                </a:cubicBezTo>
                <a:cubicBezTo>
                  <a:pt x="11485" y="8655"/>
                  <a:pt x="11593" y="8676"/>
                  <a:pt x="11659" y="8676"/>
                </a:cubicBezTo>
                <a:cubicBezTo>
                  <a:pt x="11804" y="8676"/>
                  <a:pt x="11755" y="8579"/>
                  <a:pt x="11801" y="8471"/>
                </a:cubicBezTo>
                <a:cubicBezTo>
                  <a:pt x="11868" y="8314"/>
                  <a:pt x="8533" y="7127"/>
                  <a:pt x="8196" y="6915"/>
                </a:cubicBezTo>
                <a:cubicBezTo>
                  <a:pt x="8060" y="6829"/>
                  <a:pt x="7832" y="6800"/>
                  <a:pt x="7590" y="6800"/>
                </a:cubicBezTo>
                <a:cubicBezTo>
                  <a:pt x="7234" y="6800"/>
                  <a:pt x="6847" y="6863"/>
                  <a:pt x="6674" y="6904"/>
                </a:cubicBezTo>
                <a:cubicBezTo>
                  <a:pt x="6639" y="6912"/>
                  <a:pt x="6600" y="6915"/>
                  <a:pt x="6557" y="6915"/>
                </a:cubicBezTo>
                <a:cubicBezTo>
                  <a:pt x="6355" y="6915"/>
                  <a:pt x="6083" y="6837"/>
                  <a:pt x="5913" y="6781"/>
                </a:cubicBezTo>
                <a:cubicBezTo>
                  <a:pt x="5916" y="6733"/>
                  <a:pt x="5915" y="6685"/>
                  <a:pt x="5911" y="6635"/>
                </a:cubicBezTo>
                <a:cubicBezTo>
                  <a:pt x="5865" y="6192"/>
                  <a:pt x="5490" y="5862"/>
                  <a:pt x="5054" y="5862"/>
                </a:cubicBezTo>
                <a:cubicBezTo>
                  <a:pt x="5032" y="5862"/>
                  <a:pt x="5010" y="5863"/>
                  <a:pt x="4988" y="5865"/>
                </a:cubicBezTo>
                <a:cubicBezTo>
                  <a:pt x="4678" y="4760"/>
                  <a:pt x="3352" y="88"/>
                  <a:pt x="3136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9" name="Google Shape;119;p35"/>
          <p:cNvGrpSpPr/>
          <p:nvPr/>
        </p:nvGrpSpPr>
        <p:grpSpPr>
          <a:xfrm rot="-5400000" flipH="1">
            <a:off x="491848" y="2869480"/>
            <a:ext cx="1664472" cy="3380501"/>
            <a:chOff x="7681603" y="-387310"/>
            <a:chExt cx="1692396" cy="3649861"/>
          </a:xfrm>
        </p:grpSpPr>
        <p:sp>
          <p:nvSpPr>
            <p:cNvPr id="120" name="Google Shape;120;p35"/>
            <p:cNvSpPr/>
            <p:nvPr/>
          </p:nvSpPr>
          <p:spPr>
            <a:xfrm rot="-5400000">
              <a:off x="6702662" y="591631"/>
              <a:ext cx="3649861" cy="1691979"/>
            </a:xfrm>
            <a:custGeom>
              <a:avLst/>
              <a:gdLst/>
              <a:ahLst/>
              <a:cxnLst/>
              <a:rect l="l" t="t" r="r" b="b"/>
              <a:pathLst>
                <a:path w="92081" h="40314" extrusionOk="0">
                  <a:moveTo>
                    <a:pt x="52634" y="0"/>
                  </a:moveTo>
                  <a:cubicBezTo>
                    <a:pt x="52308" y="0"/>
                    <a:pt x="51980" y="13"/>
                    <a:pt x="51651" y="40"/>
                  </a:cubicBezTo>
                  <a:cubicBezTo>
                    <a:pt x="47192" y="409"/>
                    <a:pt x="43414" y="3356"/>
                    <a:pt x="40047" y="6305"/>
                  </a:cubicBezTo>
                  <a:cubicBezTo>
                    <a:pt x="36680" y="9252"/>
                    <a:pt x="33221" y="12438"/>
                    <a:pt x="28869" y="13475"/>
                  </a:cubicBezTo>
                  <a:cubicBezTo>
                    <a:pt x="25617" y="14250"/>
                    <a:pt x="22193" y="13734"/>
                    <a:pt x="18884" y="14199"/>
                  </a:cubicBezTo>
                  <a:cubicBezTo>
                    <a:pt x="13402" y="14969"/>
                    <a:pt x="0" y="24616"/>
                    <a:pt x="6085" y="40112"/>
                  </a:cubicBezTo>
                  <a:lnTo>
                    <a:pt x="81132" y="40282"/>
                  </a:lnTo>
                  <a:cubicBezTo>
                    <a:pt x="81361" y="40303"/>
                    <a:pt x="81583" y="40314"/>
                    <a:pt x="81800" y="40314"/>
                  </a:cubicBezTo>
                  <a:cubicBezTo>
                    <a:pt x="92080" y="40314"/>
                    <a:pt x="89563" y="16777"/>
                    <a:pt x="87839" y="12668"/>
                  </a:cubicBezTo>
                  <a:cubicBezTo>
                    <a:pt x="86081" y="8473"/>
                    <a:pt x="82744" y="4685"/>
                    <a:pt x="78338" y="3554"/>
                  </a:cubicBezTo>
                  <a:cubicBezTo>
                    <a:pt x="77072" y="3230"/>
                    <a:pt x="75782" y="3133"/>
                    <a:pt x="74479" y="3133"/>
                  </a:cubicBezTo>
                  <a:cubicBezTo>
                    <a:pt x="72576" y="3133"/>
                    <a:pt x="70646" y="3339"/>
                    <a:pt x="68733" y="3339"/>
                  </a:cubicBezTo>
                  <a:cubicBezTo>
                    <a:pt x="68051" y="3339"/>
                    <a:pt x="67371" y="3313"/>
                    <a:pt x="66695" y="3242"/>
                  </a:cubicBezTo>
                  <a:cubicBezTo>
                    <a:pt x="61897" y="2739"/>
                    <a:pt x="57402" y="0"/>
                    <a:pt x="5263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21;p35"/>
            <p:cNvSpPr/>
            <p:nvPr/>
          </p:nvSpPr>
          <p:spPr>
            <a:xfrm rot="-5400000">
              <a:off x="7073410" y="636375"/>
              <a:ext cx="3189669" cy="1411509"/>
            </a:xfrm>
            <a:custGeom>
              <a:avLst/>
              <a:gdLst/>
              <a:ahLst/>
              <a:cxnLst/>
              <a:rect l="l" t="t" r="r" b="b"/>
              <a:pathLst>
                <a:path w="80471" h="32195" extrusionOk="0">
                  <a:moveTo>
                    <a:pt x="47487" y="1"/>
                  </a:moveTo>
                  <a:cubicBezTo>
                    <a:pt x="43320" y="1"/>
                    <a:pt x="39414" y="2827"/>
                    <a:pt x="36193" y="5678"/>
                  </a:cubicBezTo>
                  <a:cubicBezTo>
                    <a:pt x="32550" y="8904"/>
                    <a:pt x="28659" y="12549"/>
                    <a:pt x="23801" y="12820"/>
                  </a:cubicBezTo>
                  <a:cubicBezTo>
                    <a:pt x="23603" y="12831"/>
                    <a:pt x="23405" y="12837"/>
                    <a:pt x="23208" y="12837"/>
                  </a:cubicBezTo>
                  <a:cubicBezTo>
                    <a:pt x="20202" y="12837"/>
                    <a:pt x="17266" y="11633"/>
                    <a:pt x="14247" y="11611"/>
                  </a:cubicBezTo>
                  <a:cubicBezTo>
                    <a:pt x="14221" y="11610"/>
                    <a:pt x="14196" y="11610"/>
                    <a:pt x="14170" y="11610"/>
                  </a:cubicBezTo>
                  <a:cubicBezTo>
                    <a:pt x="9546" y="11610"/>
                    <a:pt x="5189" y="14522"/>
                    <a:pt x="2843" y="18510"/>
                  </a:cubicBezTo>
                  <a:cubicBezTo>
                    <a:pt x="483" y="22521"/>
                    <a:pt x="1" y="27451"/>
                    <a:pt x="847" y="32025"/>
                  </a:cubicBezTo>
                  <a:lnTo>
                    <a:pt x="75894" y="32195"/>
                  </a:lnTo>
                  <a:cubicBezTo>
                    <a:pt x="80471" y="29741"/>
                    <a:pt x="79104" y="20847"/>
                    <a:pt x="78484" y="15147"/>
                  </a:cubicBezTo>
                  <a:cubicBezTo>
                    <a:pt x="77863" y="9446"/>
                    <a:pt x="74407" y="3185"/>
                    <a:pt x="68697" y="2665"/>
                  </a:cubicBezTo>
                  <a:cubicBezTo>
                    <a:pt x="68430" y="2640"/>
                    <a:pt x="68164" y="2629"/>
                    <a:pt x="67898" y="2629"/>
                  </a:cubicBezTo>
                  <a:cubicBezTo>
                    <a:pt x="65148" y="2629"/>
                    <a:pt x="62428" y="3814"/>
                    <a:pt x="59686" y="3814"/>
                  </a:cubicBezTo>
                  <a:cubicBezTo>
                    <a:pt x="59345" y="3814"/>
                    <a:pt x="59004" y="3796"/>
                    <a:pt x="58663" y="3754"/>
                  </a:cubicBezTo>
                  <a:cubicBezTo>
                    <a:pt x="55277" y="3347"/>
                    <a:pt x="52491" y="781"/>
                    <a:pt x="49140" y="153"/>
                  </a:cubicBezTo>
                  <a:cubicBezTo>
                    <a:pt x="48585" y="49"/>
                    <a:pt x="48034" y="1"/>
                    <a:pt x="4748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2" name="Google Shape;122;p35"/>
          <p:cNvSpPr/>
          <p:nvPr/>
        </p:nvSpPr>
        <p:spPr>
          <a:xfrm flipH="1">
            <a:off x="112688" y="2393725"/>
            <a:ext cx="948503" cy="224779"/>
          </a:xfrm>
          <a:custGeom>
            <a:avLst/>
            <a:gdLst/>
            <a:ahLst/>
            <a:cxnLst/>
            <a:rect l="l" t="t" r="r" b="b"/>
            <a:pathLst>
              <a:path w="30587" h="7248" extrusionOk="0">
                <a:moveTo>
                  <a:pt x="15926" y="0"/>
                </a:moveTo>
                <a:cubicBezTo>
                  <a:pt x="13961" y="0"/>
                  <a:pt x="12266" y="6080"/>
                  <a:pt x="12266" y="6080"/>
                </a:cubicBezTo>
                <a:cubicBezTo>
                  <a:pt x="12266" y="6080"/>
                  <a:pt x="12617" y="3734"/>
                  <a:pt x="10866" y="3624"/>
                </a:cubicBezTo>
                <a:cubicBezTo>
                  <a:pt x="10828" y="3621"/>
                  <a:pt x="10789" y="3620"/>
                  <a:pt x="10751" y="3620"/>
                </a:cubicBezTo>
                <a:cubicBezTo>
                  <a:pt x="9060" y="3620"/>
                  <a:pt x="7833" y="5963"/>
                  <a:pt x="7833" y="5963"/>
                </a:cubicBezTo>
                <a:lnTo>
                  <a:pt x="1" y="7248"/>
                </a:lnTo>
                <a:lnTo>
                  <a:pt x="30587" y="7248"/>
                </a:lnTo>
                <a:cubicBezTo>
                  <a:pt x="30587" y="7248"/>
                  <a:pt x="23118" y="6780"/>
                  <a:pt x="22652" y="6080"/>
                </a:cubicBezTo>
                <a:cubicBezTo>
                  <a:pt x="22185" y="5381"/>
                  <a:pt x="21404" y="2579"/>
                  <a:pt x="19519" y="2346"/>
                </a:cubicBezTo>
                <a:cubicBezTo>
                  <a:pt x="19441" y="2336"/>
                  <a:pt x="19365" y="2332"/>
                  <a:pt x="19291" y="2332"/>
                </a:cubicBezTo>
                <a:cubicBezTo>
                  <a:pt x="18256" y="2332"/>
                  <a:pt x="17651" y="3241"/>
                  <a:pt x="17336" y="3955"/>
                </a:cubicBezTo>
                <a:lnTo>
                  <a:pt x="17336" y="3955"/>
                </a:lnTo>
                <a:cubicBezTo>
                  <a:pt x="17642" y="2843"/>
                  <a:pt x="17903" y="933"/>
                  <a:pt x="16414" y="130"/>
                </a:cubicBezTo>
                <a:cubicBezTo>
                  <a:pt x="16250" y="41"/>
                  <a:pt x="16087" y="0"/>
                  <a:pt x="1592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35"/>
          <p:cNvSpPr/>
          <p:nvPr/>
        </p:nvSpPr>
        <p:spPr>
          <a:xfrm flipH="1">
            <a:off x="2002394" y="4447901"/>
            <a:ext cx="1433230" cy="339641"/>
          </a:xfrm>
          <a:custGeom>
            <a:avLst/>
            <a:gdLst/>
            <a:ahLst/>
            <a:cxnLst/>
            <a:rect l="l" t="t" r="r" b="b"/>
            <a:pathLst>
              <a:path w="30587" h="7248" extrusionOk="0">
                <a:moveTo>
                  <a:pt x="15926" y="0"/>
                </a:moveTo>
                <a:cubicBezTo>
                  <a:pt x="13961" y="0"/>
                  <a:pt x="12266" y="6080"/>
                  <a:pt x="12266" y="6080"/>
                </a:cubicBezTo>
                <a:cubicBezTo>
                  <a:pt x="12266" y="6080"/>
                  <a:pt x="12617" y="3734"/>
                  <a:pt x="10866" y="3624"/>
                </a:cubicBezTo>
                <a:cubicBezTo>
                  <a:pt x="10828" y="3621"/>
                  <a:pt x="10789" y="3620"/>
                  <a:pt x="10751" y="3620"/>
                </a:cubicBezTo>
                <a:cubicBezTo>
                  <a:pt x="9060" y="3620"/>
                  <a:pt x="7833" y="5963"/>
                  <a:pt x="7833" y="5963"/>
                </a:cubicBezTo>
                <a:lnTo>
                  <a:pt x="1" y="7248"/>
                </a:lnTo>
                <a:lnTo>
                  <a:pt x="30587" y="7248"/>
                </a:lnTo>
                <a:cubicBezTo>
                  <a:pt x="30587" y="7248"/>
                  <a:pt x="23118" y="6780"/>
                  <a:pt x="22652" y="6080"/>
                </a:cubicBezTo>
                <a:cubicBezTo>
                  <a:pt x="22185" y="5381"/>
                  <a:pt x="21404" y="2579"/>
                  <a:pt x="19519" y="2346"/>
                </a:cubicBezTo>
                <a:cubicBezTo>
                  <a:pt x="19441" y="2336"/>
                  <a:pt x="19365" y="2332"/>
                  <a:pt x="19291" y="2332"/>
                </a:cubicBezTo>
                <a:cubicBezTo>
                  <a:pt x="18256" y="2332"/>
                  <a:pt x="17651" y="3241"/>
                  <a:pt x="17336" y="3955"/>
                </a:cubicBezTo>
                <a:lnTo>
                  <a:pt x="17336" y="3955"/>
                </a:lnTo>
                <a:cubicBezTo>
                  <a:pt x="17642" y="2843"/>
                  <a:pt x="17903" y="933"/>
                  <a:pt x="16414" y="130"/>
                </a:cubicBezTo>
                <a:cubicBezTo>
                  <a:pt x="16250" y="41"/>
                  <a:pt x="16087" y="0"/>
                  <a:pt x="1592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35"/>
          <p:cNvSpPr/>
          <p:nvPr/>
        </p:nvSpPr>
        <p:spPr>
          <a:xfrm flipH="1">
            <a:off x="236481" y="2668160"/>
            <a:ext cx="700953" cy="1563370"/>
          </a:xfrm>
          <a:custGeom>
            <a:avLst/>
            <a:gdLst/>
            <a:ahLst/>
            <a:cxnLst/>
            <a:rect l="l" t="t" r="r" b="b"/>
            <a:pathLst>
              <a:path w="11869" h="26472" extrusionOk="0">
                <a:moveTo>
                  <a:pt x="3136" y="0"/>
                </a:moveTo>
                <a:cubicBezTo>
                  <a:pt x="3136" y="1"/>
                  <a:pt x="3529" y="4229"/>
                  <a:pt x="3824" y="4574"/>
                </a:cubicBezTo>
                <a:cubicBezTo>
                  <a:pt x="4120" y="4918"/>
                  <a:pt x="4610" y="5509"/>
                  <a:pt x="4610" y="5509"/>
                </a:cubicBezTo>
                <a:lnTo>
                  <a:pt x="4610" y="5985"/>
                </a:lnTo>
                <a:cubicBezTo>
                  <a:pt x="4333" y="6152"/>
                  <a:pt x="4161" y="6470"/>
                  <a:pt x="4196" y="6813"/>
                </a:cubicBezTo>
                <a:cubicBezTo>
                  <a:pt x="4210" y="6946"/>
                  <a:pt x="4254" y="7069"/>
                  <a:pt x="4319" y="7177"/>
                </a:cubicBezTo>
                <a:cubicBezTo>
                  <a:pt x="3857" y="7640"/>
                  <a:pt x="1" y="11513"/>
                  <a:pt x="185" y="11605"/>
                </a:cubicBezTo>
                <a:cubicBezTo>
                  <a:pt x="189" y="11607"/>
                  <a:pt x="195" y="11608"/>
                  <a:pt x="202" y="11608"/>
                </a:cubicBezTo>
                <a:cubicBezTo>
                  <a:pt x="514" y="11608"/>
                  <a:pt x="3433" y="9483"/>
                  <a:pt x="3578" y="9147"/>
                </a:cubicBezTo>
                <a:cubicBezTo>
                  <a:pt x="3725" y="8802"/>
                  <a:pt x="4267" y="8213"/>
                  <a:pt x="4364" y="7967"/>
                </a:cubicBezTo>
                <a:cubicBezTo>
                  <a:pt x="4412" y="7848"/>
                  <a:pt x="4527" y="7651"/>
                  <a:pt x="4634" y="7478"/>
                </a:cubicBezTo>
                <a:cubicBezTo>
                  <a:pt x="4689" y="7507"/>
                  <a:pt x="4746" y="7531"/>
                  <a:pt x="4807" y="7550"/>
                </a:cubicBezTo>
                <a:cubicBezTo>
                  <a:pt x="4623" y="10384"/>
                  <a:pt x="4558" y="26472"/>
                  <a:pt x="4558" y="26472"/>
                </a:cubicBezTo>
                <a:lnTo>
                  <a:pt x="6042" y="26472"/>
                </a:lnTo>
                <a:lnTo>
                  <a:pt x="5316" y="7545"/>
                </a:lnTo>
                <a:cubicBezTo>
                  <a:pt x="5556" y="7469"/>
                  <a:pt x="5745" y="7292"/>
                  <a:pt x="5843" y="7068"/>
                </a:cubicBezTo>
                <a:cubicBezTo>
                  <a:pt x="6909" y="7367"/>
                  <a:pt x="10825" y="8470"/>
                  <a:pt x="11309" y="8606"/>
                </a:cubicBezTo>
                <a:cubicBezTo>
                  <a:pt x="11485" y="8655"/>
                  <a:pt x="11593" y="8676"/>
                  <a:pt x="11659" y="8676"/>
                </a:cubicBezTo>
                <a:cubicBezTo>
                  <a:pt x="11804" y="8676"/>
                  <a:pt x="11755" y="8579"/>
                  <a:pt x="11801" y="8471"/>
                </a:cubicBezTo>
                <a:cubicBezTo>
                  <a:pt x="11868" y="8314"/>
                  <a:pt x="8533" y="7127"/>
                  <a:pt x="8196" y="6915"/>
                </a:cubicBezTo>
                <a:cubicBezTo>
                  <a:pt x="8060" y="6829"/>
                  <a:pt x="7832" y="6800"/>
                  <a:pt x="7590" y="6800"/>
                </a:cubicBezTo>
                <a:cubicBezTo>
                  <a:pt x="7234" y="6800"/>
                  <a:pt x="6847" y="6863"/>
                  <a:pt x="6674" y="6904"/>
                </a:cubicBezTo>
                <a:cubicBezTo>
                  <a:pt x="6639" y="6912"/>
                  <a:pt x="6600" y="6915"/>
                  <a:pt x="6557" y="6915"/>
                </a:cubicBezTo>
                <a:cubicBezTo>
                  <a:pt x="6355" y="6915"/>
                  <a:pt x="6083" y="6837"/>
                  <a:pt x="5913" y="6781"/>
                </a:cubicBezTo>
                <a:cubicBezTo>
                  <a:pt x="5916" y="6733"/>
                  <a:pt x="5915" y="6685"/>
                  <a:pt x="5911" y="6635"/>
                </a:cubicBezTo>
                <a:cubicBezTo>
                  <a:pt x="5865" y="6192"/>
                  <a:pt x="5490" y="5862"/>
                  <a:pt x="5054" y="5862"/>
                </a:cubicBezTo>
                <a:cubicBezTo>
                  <a:pt x="5032" y="5862"/>
                  <a:pt x="5010" y="5863"/>
                  <a:pt x="4988" y="5865"/>
                </a:cubicBezTo>
                <a:cubicBezTo>
                  <a:pt x="4678" y="4760"/>
                  <a:pt x="3352" y="88"/>
                  <a:pt x="3136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35"/>
          <p:cNvSpPr/>
          <p:nvPr/>
        </p:nvSpPr>
        <p:spPr>
          <a:xfrm>
            <a:off x="937436" y="3171459"/>
            <a:ext cx="409837" cy="914078"/>
          </a:xfrm>
          <a:custGeom>
            <a:avLst/>
            <a:gdLst/>
            <a:ahLst/>
            <a:cxnLst/>
            <a:rect l="l" t="t" r="r" b="b"/>
            <a:pathLst>
              <a:path w="11869" h="26472" extrusionOk="0">
                <a:moveTo>
                  <a:pt x="3136" y="0"/>
                </a:moveTo>
                <a:cubicBezTo>
                  <a:pt x="3136" y="1"/>
                  <a:pt x="3529" y="4229"/>
                  <a:pt x="3824" y="4574"/>
                </a:cubicBezTo>
                <a:cubicBezTo>
                  <a:pt x="4120" y="4918"/>
                  <a:pt x="4610" y="5509"/>
                  <a:pt x="4610" y="5509"/>
                </a:cubicBezTo>
                <a:lnTo>
                  <a:pt x="4610" y="5985"/>
                </a:lnTo>
                <a:cubicBezTo>
                  <a:pt x="4333" y="6152"/>
                  <a:pt x="4161" y="6470"/>
                  <a:pt x="4196" y="6813"/>
                </a:cubicBezTo>
                <a:cubicBezTo>
                  <a:pt x="4210" y="6946"/>
                  <a:pt x="4254" y="7069"/>
                  <a:pt x="4319" y="7177"/>
                </a:cubicBezTo>
                <a:cubicBezTo>
                  <a:pt x="3857" y="7640"/>
                  <a:pt x="1" y="11513"/>
                  <a:pt x="185" y="11605"/>
                </a:cubicBezTo>
                <a:cubicBezTo>
                  <a:pt x="189" y="11607"/>
                  <a:pt x="195" y="11608"/>
                  <a:pt x="202" y="11608"/>
                </a:cubicBezTo>
                <a:cubicBezTo>
                  <a:pt x="514" y="11608"/>
                  <a:pt x="3433" y="9483"/>
                  <a:pt x="3578" y="9147"/>
                </a:cubicBezTo>
                <a:cubicBezTo>
                  <a:pt x="3725" y="8802"/>
                  <a:pt x="4267" y="8213"/>
                  <a:pt x="4364" y="7967"/>
                </a:cubicBezTo>
                <a:cubicBezTo>
                  <a:pt x="4412" y="7848"/>
                  <a:pt x="4527" y="7651"/>
                  <a:pt x="4634" y="7478"/>
                </a:cubicBezTo>
                <a:cubicBezTo>
                  <a:pt x="4689" y="7507"/>
                  <a:pt x="4746" y="7531"/>
                  <a:pt x="4807" y="7550"/>
                </a:cubicBezTo>
                <a:cubicBezTo>
                  <a:pt x="4623" y="10384"/>
                  <a:pt x="4558" y="26472"/>
                  <a:pt x="4558" y="26472"/>
                </a:cubicBezTo>
                <a:lnTo>
                  <a:pt x="6042" y="26472"/>
                </a:lnTo>
                <a:lnTo>
                  <a:pt x="5316" y="7545"/>
                </a:lnTo>
                <a:cubicBezTo>
                  <a:pt x="5556" y="7469"/>
                  <a:pt x="5745" y="7292"/>
                  <a:pt x="5843" y="7068"/>
                </a:cubicBezTo>
                <a:cubicBezTo>
                  <a:pt x="6909" y="7367"/>
                  <a:pt x="10825" y="8470"/>
                  <a:pt x="11309" y="8606"/>
                </a:cubicBezTo>
                <a:cubicBezTo>
                  <a:pt x="11485" y="8655"/>
                  <a:pt x="11593" y="8676"/>
                  <a:pt x="11659" y="8676"/>
                </a:cubicBezTo>
                <a:cubicBezTo>
                  <a:pt x="11804" y="8676"/>
                  <a:pt x="11755" y="8579"/>
                  <a:pt x="11801" y="8471"/>
                </a:cubicBezTo>
                <a:cubicBezTo>
                  <a:pt x="11868" y="8314"/>
                  <a:pt x="8533" y="7127"/>
                  <a:pt x="8196" y="6915"/>
                </a:cubicBezTo>
                <a:cubicBezTo>
                  <a:pt x="8060" y="6829"/>
                  <a:pt x="7832" y="6800"/>
                  <a:pt x="7590" y="6800"/>
                </a:cubicBezTo>
                <a:cubicBezTo>
                  <a:pt x="7234" y="6800"/>
                  <a:pt x="6847" y="6863"/>
                  <a:pt x="6674" y="6904"/>
                </a:cubicBezTo>
                <a:cubicBezTo>
                  <a:pt x="6639" y="6912"/>
                  <a:pt x="6600" y="6915"/>
                  <a:pt x="6557" y="6915"/>
                </a:cubicBezTo>
                <a:cubicBezTo>
                  <a:pt x="6355" y="6915"/>
                  <a:pt x="6083" y="6837"/>
                  <a:pt x="5913" y="6781"/>
                </a:cubicBezTo>
                <a:cubicBezTo>
                  <a:pt x="5916" y="6733"/>
                  <a:pt x="5915" y="6685"/>
                  <a:pt x="5911" y="6635"/>
                </a:cubicBezTo>
                <a:cubicBezTo>
                  <a:pt x="5865" y="6192"/>
                  <a:pt x="5490" y="5862"/>
                  <a:pt x="5054" y="5862"/>
                </a:cubicBezTo>
                <a:cubicBezTo>
                  <a:pt x="5032" y="5862"/>
                  <a:pt x="5010" y="5863"/>
                  <a:pt x="4988" y="5865"/>
                </a:cubicBezTo>
                <a:cubicBezTo>
                  <a:pt x="4678" y="4760"/>
                  <a:pt x="3352" y="88"/>
                  <a:pt x="3136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2"/>
          <p:cNvSpPr txBox="1">
            <a:spLocks noGrp="1"/>
          </p:cNvSpPr>
          <p:nvPr>
            <p:ph type="title"/>
          </p:nvPr>
        </p:nvSpPr>
        <p:spPr>
          <a:xfrm>
            <a:off x="713225" y="539496"/>
            <a:ext cx="771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2"/>
          <p:cNvSpPr txBox="1">
            <a:spLocks noGrp="1"/>
          </p:cNvSpPr>
          <p:nvPr>
            <p:ph type="title" idx="2"/>
          </p:nvPr>
        </p:nvSpPr>
        <p:spPr>
          <a:xfrm>
            <a:off x="713430" y="1565731"/>
            <a:ext cx="2523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angolin"/>
              <a:buNone/>
              <a:defRPr sz="3000" b="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2"/>
          <p:cNvSpPr txBox="1">
            <a:spLocks noGrp="1"/>
          </p:cNvSpPr>
          <p:nvPr>
            <p:ph type="subTitle" idx="1"/>
          </p:nvPr>
        </p:nvSpPr>
        <p:spPr>
          <a:xfrm>
            <a:off x="713430" y="1940638"/>
            <a:ext cx="25257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2100" b="1" i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22"/>
          <p:cNvSpPr txBox="1">
            <a:spLocks noGrp="1"/>
          </p:cNvSpPr>
          <p:nvPr>
            <p:ph type="subTitle" idx="3"/>
          </p:nvPr>
        </p:nvSpPr>
        <p:spPr>
          <a:xfrm>
            <a:off x="713430" y="2251704"/>
            <a:ext cx="25257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i="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22"/>
          <p:cNvSpPr txBox="1">
            <a:spLocks noGrp="1"/>
          </p:cNvSpPr>
          <p:nvPr>
            <p:ph type="title" idx="4"/>
          </p:nvPr>
        </p:nvSpPr>
        <p:spPr>
          <a:xfrm>
            <a:off x="4185104" y="1565738"/>
            <a:ext cx="25155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angolin"/>
              <a:buNone/>
              <a:defRPr sz="3000" b="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22"/>
          <p:cNvSpPr txBox="1">
            <a:spLocks noGrp="1"/>
          </p:cNvSpPr>
          <p:nvPr>
            <p:ph type="subTitle" idx="5"/>
          </p:nvPr>
        </p:nvSpPr>
        <p:spPr>
          <a:xfrm>
            <a:off x="4185304" y="1940643"/>
            <a:ext cx="25179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2100" b="1" i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22"/>
          <p:cNvSpPr txBox="1">
            <a:spLocks noGrp="1"/>
          </p:cNvSpPr>
          <p:nvPr>
            <p:ph type="subTitle" idx="6"/>
          </p:nvPr>
        </p:nvSpPr>
        <p:spPr>
          <a:xfrm>
            <a:off x="4185304" y="2251709"/>
            <a:ext cx="25179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i="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9" name="Google Shape;19;p22"/>
          <p:cNvSpPr txBox="1">
            <a:spLocks noGrp="1"/>
          </p:cNvSpPr>
          <p:nvPr>
            <p:ph type="title" idx="7"/>
          </p:nvPr>
        </p:nvSpPr>
        <p:spPr>
          <a:xfrm>
            <a:off x="2449267" y="3134697"/>
            <a:ext cx="2523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angolin"/>
              <a:buNone/>
              <a:defRPr sz="3000" b="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22"/>
          <p:cNvSpPr txBox="1">
            <a:spLocks noGrp="1"/>
          </p:cNvSpPr>
          <p:nvPr>
            <p:ph type="subTitle" idx="8"/>
          </p:nvPr>
        </p:nvSpPr>
        <p:spPr>
          <a:xfrm>
            <a:off x="2449367" y="3509604"/>
            <a:ext cx="25257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2100" b="1" i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22"/>
          <p:cNvSpPr txBox="1">
            <a:spLocks noGrp="1"/>
          </p:cNvSpPr>
          <p:nvPr>
            <p:ph type="subTitle" idx="9"/>
          </p:nvPr>
        </p:nvSpPr>
        <p:spPr>
          <a:xfrm>
            <a:off x="2449367" y="3820670"/>
            <a:ext cx="25257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i="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22"/>
          <p:cNvSpPr txBox="1">
            <a:spLocks noGrp="1"/>
          </p:cNvSpPr>
          <p:nvPr>
            <p:ph type="title" idx="13"/>
          </p:nvPr>
        </p:nvSpPr>
        <p:spPr>
          <a:xfrm>
            <a:off x="5913441" y="3139001"/>
            <a:ext cx="25155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angolin"/>
              <a:buNone/>
              <a:defRPr sz="3000" b="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3" name="Google Shape;23;p22"/>
          <p:cNvSpPr txBox="1">
            <a:spLocks noGrp="1"/>
          </p:cNvSpPr>
          <p:nvPr>
            <p:ph type="subTitle" idx="14"/>
          </p:nvPr>
        </p:nvSpPr>
        <p:spPr>
          <a:xfrm>
            <a:off x="5913441" y="3513906"/>
            <a:ext cx="25179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2100" b="1" i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22"/>
          <p:cNvSpPr txBox="1">
            <a:spLocks noGrp="1"/>
          </p:cNvSpPr>
          <p:nvPr>
            <p:ph type="subTitle" idx="15"/>
          </p:nvPr>
        </p:nvSpPr>
        <p:spPr>
          <a:xfrm>
            <a:off x="5913441" y="3824971"/>
            <a:ext cx="25179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i="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23"/>
          <p:cNvSpPr txBox="1">
            <a:spLocks noGrp="1"/>
          </p:cNvSpPr>
          <p:nvPr>
            <p:ph type="title"/>
          </p:nvPr>
        </p:nvSpPr>
        <p:spPr>
          <a:xfrm>
            <a:off x="2868050" y="1517694"/>
            <a:ext cx="5564700" cy="9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59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23"/>
          <p:cNvSpPr txBox="1">
            <a:spLocks noGrp="1"/>
          </p:cNvSpPr>
          <p:nvPr>
            <p:ph type="title" idx="2"/>
          </p:nvPr>
        </p:nvSpPr>
        <p:spPr>
          <a:xfrm>
            <a:off x="7236246" y="539499"/>
            <a:ext cx="1196400" cy="7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5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23"/>
          <p:cNvSpPr txBox="1">
            <a:spLocks noGrp="1"/>
          </p:cNvSpPr>
          <p:nvPr>
            <p:ph type="subTitle" idx="1"/>
          </p:nvPr>
        </p:nvSpPr>
        <p:spPr>
          <a:xfrm>
            <a:off x="4004046" y="2837213"/>
            <a:ext cx="4183800" cy="30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1600" i="0">
                <a:solidFill>
                  <a:schemeClr val="lt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24"/>
          <p:cNvSpPr txBox="1">
            <a:spLocks noGrp="1"/>
          </p:cNvSpPr>
          <p:nvPr>
            <p:ph type="title"/>
          </p:nvPr>
        </p:nvSpPr>
        <p:spPr>
          <a:xfrm>
            <a:off x="713250" y="539496"/>
            <a:ext cx="771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1" name="Google Shape;31;p24"/>
          <p:cNvSpPr txBox="1">
            <a:spLocks noGrp="1"/>
          </p:cNvSpPr>
          <p:nvPr>
            <p:ph type="subTitle" idx="1"/>
          </p:nvPr>
        </p:nvSpPr>
        <p:spPr>
          <a:xfrm>
            <a:off x="1301651" y="1693170"/>
            <a:ext cx="2046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 b="1" i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32" name="Google Shape;32;p24"/>
          <p:cNvSpPr txBox="1">
            <a:spLocks noGrp="1"/>
          </p:cNvSpPr>
          <p:nvPr>
            <p:ph type="subTitle" idx="2"/>
          </p:nvPr>
        </p:nvSpPr>
        <p:spPr>
          <a:xfrm>
            <a:off x="1301651" y="2013885"/>
            <a:ext cx="2046000" cy="5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i="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24"/>
          <p:cNvSpPr txBox="1">
            <a:spLocks noGrp="1"/>
          </p:cNvSpPr>
          <p:nvPr>
            <p:ph type="subTitle" idx="3"/>
          </p:nvPr>
        </p:nvSpPr>
        <p:spPr>
          <a:xfrm>
            <a:off x="6384739" y="1693170"/>
            <a:ext cx="2046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 b="1" i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24"/>
          <p:cNvSpPr txBox="1">
            <a:spLocks noGrp="1"/>
          </p:cNvSpPr>
          <p:nvPr>
            <p:ph type="subTitle" idx="4"/>
          </p:nvPr>
        </p:nvSpPr>
        <p:spPr>
          <a:xfrm>
            <a:off x="6384739" y="2013885"/>
            <a:ext cx="2046000" cy="5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i="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4"/>
          <p:cNvSpPr txBox="1">
            <a:spLocks noGrp="1"/>
          </p:cNvSpPr>
          <p:nvPr>
            <p:ph type="subTitle" idx="5"/>
          </p:nvPr>
        </p:nvSpPr>
        <p:spPr>
          <a:xfrm>
            <a:off x="1301369" y="3378448"/>
            <a:ext cx="2046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 b="1" i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24"/>
          <p:cNvSpPr txBox="1">
            <a:spLocks noGrp="1"/>
          </p:cNvSpPr>
          <p:nvPr>
            <p:ph type="subTitle" idx="6"/>
          </p:nvPr>
        </p:nvSpPr>
        <p:spPr>
          <a:xfrm>
            <a:off x="1301369" y="3697978"/>
            <a:ext cx="2046000" cy="5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i="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24"/>
          <p:cNvSpPr txBox="1">
            <a:spLocks noGrp="1"/>
          </p:cNvSpPr>
          <p:nvPr>
            <p:ph type="subTitle" idx="7"/>
          </p:nvPr>
        </p:nvSpPr>
        <p:spPr>
          <a:xfrm>
            <a:off x="6384739" y="3378448"/>
            <a:ext cx="2046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 b="1" i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24"/>
          <p:cNvSpPr txBox="1">
            <a:spLocks noGrp="1"/>
          </p:cNvSpPr>
          <p:nvPr>
            <p:ph type="subTitle" idx="8"/>
          </p:nvPr>
        </p:nvSpPr>
        <p:spPr>
          <a:xfrm>
            <a:off x="6384739" y="3699153"/>
            <a:ext cx="2046000" cy="5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i="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14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25"/>
          <p:cNvSpPr txBox="1">
            <a:spLocks noGrp="1"/>
          </p:cNvSpPr>
          <p:nvPr>
            <p:ph type="title"/>
          </p:nvPr>
        </p:nvSpPr>
        <p:spPr>
          <a:xfrm>
            <a:off x="713225" y="1680238"/>
            <a:ext cx="5577900" cy="128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 b="0">
                <a:solidFill>
                  <a:schemeClr val="dk1"/>
                </a:solidFill>
                <a:latin typeface="NanumGothic"/>
                <a:ea typeface="NanumGothic"/>
                <a:cs typeface="NanumGothic"/>
                <a:sym typeface="Nanum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>
                <a:latin typeface="Nunito Medium"/>
                <a:ea typeface="Nunito Medium"/>
                <a:cs typeface="Nunito Medium"/>
                <a:sym typeface="Nunito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>
                <a:latin typeface="Nunito Medium"/>
                <a:ea typeface="Nunito Medium"/>
                <a:cs typeface="Nunito Medium"/>
                <a:sym typeface="Nunito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>
                <a:latin typeface="Nunito Medium"/>
                <a:ea typeface="Nunito Medium"/>
                <a:cs typeface="Nunito Medium"/>
                <a:sym typeface="Nunito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>
                <a:latin typeface="Nunito Medium"/>
                <a:ea typeface="Nunito Medium"/>
                <a:cs typeface="Nunito Medium"/>
                <a:sym typeface="Nunito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>
                <a:latin typeface="Nunito Medium"/>
                <a:ea typeface="Nunito Medium"/>
                <a:cs typeface="Nunito Medium"/>
                <a:sym typeface="Nunito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>
                <a:latin typeface="Nunito Medium"/>
                <a:ea typeface="Nunito Medium"/>
                <a:cs typeface="Nunito Medium"/>
                <a:sym typeface="Nunito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>
                <a:latin typeface="Nunito Medium"/>
                <a:ea typeface="Nunito Medium"/>
                <a:cs typeface="Nunito Medium"/>
                <a:sym typeface="Nunito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>
                <a:latin typeface="Nunito Medium"/>
                <a:ea typeface="Nunito Medium"/>
                <a:cs typeface="Nunito Medium"/>
                <a:sym typeface="Nunito Medium"/>
              </a:defRPr>
            </a:lvl9pPr>
          </a:lstStyle>
          <a:p>
            <a:endParaRPr/>
          </a:p>
        </p:txBody>
      </p:sp>
      <p:sp>
        <p:nvSpPr>
          <p:cNvPr id="41" name="Google Shape;41;p25"/>
          <p:cNvSpPr txBox="1">
            <a:spLocks noGrp="1"/>
          </p:cNvSpPr>
          <p:nvPr>
            <p:ph type="title" idx="2"/>
          </p:nvPr>
        </p:nvSpPr>
        <p:spPr>
          <a:xfrm>
            <a:off x="713225" y="3030350"/>
            <a:ext cx="3327300" cy="4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21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Medium"/>
                <a:ea typeface="Nunito Medium"/>
                <a:cs typeface="Nunito Medium"/>
                <a:sym typeface="Nunito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Medium"/>
                <a:ea typeface="Nunito Medium"/>
                <a:cs typeface="Nunito Medium"/>
                <a:sym typeface="Nunito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Medium"/>
                <a:ea typeface="Nunito Medium"/>
                <a:cs typeface="Nunito Medium"/>
                <a:sym typeface="Nunito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Medium"/>
                <a:ea typeface="Nunito Medium"/>
                <a:cs typeface="Nunito Medium"/>
                <a:sym typeface="Nunito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Medium"/>
                <a:ea typeface="Nunito Medium"/>
                <a:cs typeface="Nunito Medium"/>
                <a:sym typeface="Nunito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Medium"/>
                <a:ea typeface="Nunito Medium"/>
                <a:cs typeface="Nunito Medium"/>
                <a:sym typeface="Nunito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Medium"/>
                <a:ea typeface="Nunito Medium"/>
                <a:cs typeface="Nunito Medium"/>
                <a:sym typeface="Nunito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Medium"/>
                <a:ea typeface="Nunito Medium"/>
                <a:cs typeface="Nunito Medium"/>
                <a:sym typeface="Nunito Medium"/>
              </a:defRPr>
            </a:lvl9pPr>
          </a:lstStyle>
          <a:p>
            <a:endParaRPr/>
          </a:p>
        </p:txBody>
      </p:sp>
      <p:sp>
        <p:nvSpPr>
          <p:cNvPr id="42" name="Google Shape;42;p25"/>
          <p:cNvSpPr/>
          <p:nvPr/>
        </p:nvSpPr>
        <p:spPr>
          <a:xfrm rot="5400000" flipH="1">
            <a:off x="-1408288" y="1569599"/>
            <a:ext cx="4287981" cy="943576"/>
          </a:xfrm>
          <a:custGeom>
            <a:avLst/>
            <a:gdLst/>
            <a:ahLst/>
            <a:cxnLst/>
            <a:rect l="l" t="t" r="r" b="b"/>
            <a:pathLst>
              <a:path w="53074" h="11679" extrusionOk="0">
                <a:moveTo>
                  <a:pt x="4423" y="398"/>
                </a:moveTo>
                <a:cubicBezTo>
                  <a:pt x="4545" y="398"/>
                  <a:pt x="4645" y="497"/>
                  <a:pt x="4645" y="618"/>
                </a:cubicBezTo>
                <a:lnTo>
                  <a:pt x="4645" y="1647"/>
                </a:lnTo>
                <a:cubicBezTo>
                  <a:pt x="4645" y="1770"/>
                  <a:pt x="4545" y="1869"/>
                  <a:pt x="4423" y="1869"/>
                </a:cubicBezTo>
                <a:cubicBezTo>
                  <a:pt x="4300" y="1869"/>
                  <a:pt x="4200" y="1770"/>
                  <a:pt x="4200" y="1647"/>
                </a:cubicBezTo>
                <a:lnTo>
                  <a:pt x="4200" y="618"/>
                </a:lnTo>
                <a:cubicBezTo>
                  <a:pt x="4200" y="497"/>
                  <a:pt x="4300" y="398"/>
                  <a:pt x="4423" y="398"/>
                </a:cubicBezTo>
                <a:close/>
                <a:moveTo>
                  <a:pt x="1463" y="446"/>
                </a:moveTo>
                <a:cubicBezTo>
                  <a:pt x="1585" y="446"/>
                  <a:pt x="1684" y="546"/>
                  <a:pt x="1684" y="668"/>
                </a:cubicBezTo>
                <a:lnTo>
                  <a:pt x="1684" y="1697"/>
                </a:lnTo>
                <a:cubicBezTo>
                  <a:pt x="1684" y="1820"/>
                  <a:pt x="1585" y="1919"/>
                  <a:pt x="1463" y="1919"/>
                </a:cubicBezTo>
                <a:cubicBezTo>
                  <a:pt x="1339" y="1919"/>
                  <a:pt x="1240" y="1820"/>
                  <a:pt x="1240" y="1697"/>
                </a:cubicBezTo>
                <a:lnTo>
                  <a:pt x="1240" y="668"/>
                </a:lnTo>
                <a:cubicBezTo>
                  <a:pt x="1240" y="546"/>
                  <a:pt x="1339" y="446"/>
                  <a:pt x="1463" y="446"/>
                </a:cubicBezTo>
                <a:close/>
                <a:moveTo>
                  <a:pt x="4249" y="1"/>
                </a:moveTo>
                <a:cubicBezTo>
                  <a:pt x="3923" y="1"/>
                  <a:pt x="3658" y="265"/>
                  <a:pt x="3658" y="591"/>
                </a:cubicBezTo>
                <a:lnTo>
                  <a:pt x="3658" y="3202"/>
                </a:lnTo>
                <a:lnTo>
                  <a:pt x="1981" y="3202"/>
                </a:lnTo>
                <a:lnTo>
                  <a:pt x="1981" y="673"/>
                </a:lnTo>
                <a:cubicBezTo>
                  <a:pt x="1981" y="510"/>
                  <a:pt x="1914" y="364"/>
                  <a:pt x="1808" y="257"/>
                </a:cubicBezTo>
                <a:cubicBezTo>
                  <a:pt x="1701" y="149"/>
                  <a:pt x="1552" y="81"/>
                  <a:pt x="1390" y="81"/>
                </a:cubicBezTo>
                <a:cubicBezTo>
                  <a:pt x="1065" y="81"/>
                  <a:pt x="799" y="348"/>
                  <a:pt x="799" y="672"/>
                </a:cubicBezTo>
                <a:lnTo>
                  <a:pt x="799" y="3202"/>
                </a:lnTo>
                <a:lnTo>
                  <a:pt x="734" y="3202"/>
                </a:lnTo>
                <a:cubicBezTo>
                  <a:pt x="330" y="3202"/>
                  <a:pt x="0" y="3533"/>
                  <a:pt x="0" y="3939"/>
                </a:cubicBezTo>
                <a:lnTo>
                  <a:pt x="0" y="7273"/>
                </a:lnTo>
                <a:cubicBezTo>
                  <a:pt x="0" y="7677"/>
                  <a:pt x="330" y="8008"/>
                  <a:pt x="734" y="8008"/>
                </a:cubicBezTo>
                <a:lnTo>
                  <a:pt x="1369" y="8008"/>
                </a:lnTo>
                <a:lnTo>
                  <a:pt x="1369" y="8946"/>
                </a:lnTo>
                <a:lnTo>
                  <a:pt x="2522" y="8946"/>
                </a:lnTo>
                <a:lnTo>
                  <a:pt x="2522" y="9290"/>
                </a:lnTo>
                <a:cubicBezTo>
                  <a:pt x="2522" y="10607"/>
                  <a:pt x="3593" y="11679"/>
                  <a:pt x="4911" y="11679"/>
                </a:cubicBezTo>
                <a:lnTo>
                  <a:pt x="50099" y="11679"/>
                </a:lnTo>
                <a:cubicBezTo>
                  <a:pt x="51739" y="11679"/>
                  <a:pt x="53073" y="10344"/>
                  <a:pt x="53073" y="8705"/>
                </a:cubicBezTo>
                <a:lnTo>
                  <a:pt x="53073" y="3031"/>
                </a:lnTo>
                <a:lnTo>
                  <a:pt x="52282" y="3031"/>
                </a:lnTo>
                <a:lnTo>
                  <a:pt x="52282" y="8705"/>
                </a:lnTo>
                <a:cubicBezTo>
                  <a:pt x="52282" y="9908"/>
                  <a:pt x="51302" y="10887"/>
                  <a:pt x="50099" y="10887"/>
                </a:cubicBezTo>
                <a:lnTo>
                  <a:pt x="4911" y="10887"/>
                </a:lnTo>
                <a:cubicBezTo>
                  <a:pt x="4030" y="10887"/>
                  <a:pt x="3313" y="10171"/>
                  <a:pt x="3313" y="9290"/>
                </a:cubicBezTo>
                <a:lnTo>
                  <a:pt x="3313" y="8948"/>
                </a:lnTo>
                <a:lnTo>
                  <a:pt x="4463" y="8948"/>
                </a:lnTo>
                <a:lnTo>
                  <a:pt x="4463" y="8009"/>
                </a:lnTo>
                <a:lnTo>
                  <a:pt x="4864" y="8009"/>
                </a:lnTo>
                <a:cubicBezTo>
                  <a:pt x="5270" y="8009"/>
                  <a:pt x="5600" y="7677"/>
                  <a:pt x="5600" y="7273"/>
                </a:cubicBezTo>
                <a:lnTo>
                  <a:pt x="5600" y="3939"/>
                </a:lnTo>
                <a:cubicBezTo>
                  <a:pt x="5600" y="3533"/>
                  <a:pt x="5270" y="3202"/>
                  <a:pt x="4864" y="3202"/>
                </a:cubicBezTo>
                <a:lnTo>
                  <a:pt x="4840" y="3202"/>
                </a:lnTo>
                <a:lnTo>
                  <a:pt x="4840" y="591"/>
                </a:lnTo>
                <a:cubicBezTo>
                  <a:pt x="4840" y="428"/>
                  <a:pt x="4774" y="281"/>
                  <a:pt x="4666" y="173"/>
                </a:cubicBezTo>
                <a:cubicBezTo>
                  <a:pt x="4560" y="66"/>
                  <a:pt x="4412" y="1"/>
                  <a:pt x="4249" y="1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26"/>
          <p:cNvGrpSpPr/>
          <p:nvPr/>
        </p:nvGrpSpPr>
        <p:grpSpPr>
          <a:xfrm rot="5400000" flipH="1">
            <a:off x="7153453" y="-1368807"/>
            <a:ext cx="1572913" cy="4171061"/>
            <a:chOff x="7681603" y="-387310"/>
            <a:chExt cx="1692396" cy="3649861"/>
          </a:xfrm>
        </p:grpSpPr>
        <p:sp>
          <p:nvSpPr>
            <p:cNvPr id="45" name="Google Shape;45;p26"/>
            <p:cNvSpPr/>
            <p:nvPr/>
          </p:nvSpPr>
          <p:spPr>
            <a:xfrm rot="-5400000">
              <a:off x="6702662" y="591631"/>
              <a:ext cx="3649861" cy="1691979"/>
            </a:xfrm>
            <a:custGeom>
              <a:avLst/>
              <a:gdLst/>
              <a:ahLst/>
              <a:cxnLst/>
              <a:rect l="l" t="t" r="r" b="b"/>
              <a:pathLst>
                <a:path w="92081" h="40314" extrusionOk="0">
                  <a:moveTo>
                    <a:pt x="52634" y="0"/>
                  </a:moveTo>
                  <a:cubicBezTo>
                    <a:pt x="52308" y="0"/>
                    <a:pt x="51980" y="13"/>
                    <a:pt x="51651" y="40"/>
                  </a:cubicBezTo>
                  <a:cubicBezTo>
                    <a:pt x="47192" y="409"/>
                    <a:pt x="43414" y="3356"/>
                    <a:pt x="40047" y="6305"/>
                  </a:cubicBezTo>
                  <a:cubicBezTo>
                    <a:pt x="36680" y="9252"/>
                    <a:pt x="33221" y="12438"/>
                    <a:pt x="28869" y="13475"/>
                  </a:cubicBezTo>
                  <a:cubicBezTo>
                    <a:pt x="25617" y="14250"/>
                    <a:pt x="22193" y="13734"/>
                    <a:pt x="18884" y="14199"/>
                  </a:cubicBezTo>
                  <a:cubicBezTo>
                    <a:pt x="13402" y="14969"/>
                    <a:pt x="0" y="24616"/>
                    <a:pt x="6085" y="40112"/>
                  </a:cubicBezTo>
                  <a:lnTo>
                    <a:pt x="81132" y="40282"/>
                  </a:lnTo>
                  <a:cubicBezTo>
                    <a:pt x="81361" y="40303"/>
                    <a:pt x="81583" y="40314"/>
                    <a:pt x="81800" y="40314"/>
                  </a:cubicBezTo>
                  <a:cubicBezTo>
                    <a:pt x="92080" y="40314"/>
                    <a:pt x="89563" y="16777"/>
                    <a:pt x="87839" y="12668"/>
                  </a:cubicBezTo>
                  <a:cubicBezTo>
                    <a:pt x="86081" y="8473"/>
                    <a:pt x="82744" y="4685"/>
                    <a:pt x="78338" y="3554"/>
                  </a:cubicBezTo>
                  <a:cubicBezTo>
                    <a:pt x="77072" y="3230"/>
                    <a:pt x="75782" y="3133"/>
                    <a:pt x="74479" y="3133"/>
                  </a:cubicBezTo>
                  <a:cubicBezTo>
                    <a:pt x="72576" y="3133"/>
                    <a:pt x="70646" y="3339"/>
                    <a:pt x="68733" y="3339"/>
                  </a:cubicBezTo>
                  <a:cubicBezTo>
                    <a:pt x="68051" y="3339"/>
                    <a:pt x="67371" y="3313"/>
                    <a:pt x="66695" y="3242"/>
                  </a:cubicBezTo>
                  <a:cubicBezTo>
                    <a:pt x="61897" y="2739"/>
                    <a:pt x="57402" y="0"/>
                    <a:pt x="5263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46;p26"/>
            <p:cNvSpPr/>
            <p:nvPr/>
          </p:nvSpPr>
          <p:spPr>
            <a:xfrm rot="-5400000">
              <a:off x="7073410" y="636375"/>
              <a:ext cx="3189669" cy="1411509"/>
            </a:xfrm>
            <a:custGeom>
              <a:avLst/>
              <a:gdLst/>
              <a:ahLst/>
              <a:cxnLst/>
              <a:rect l="l" t="t" r="r" b="b"/>
              <a:pathLst>
                <a:path w="80471" h="32195" extrusionOk="0">
                  <a:moveTo>
                    <a:pt x="47487" y="1"/>
                  </a:moveTo>
                  <a:cubicBezTo>
                    <a:pt x="43320" y="1"/>
                    <a:pt x="39414" y="2827"/>
                    <a:pt x="36193" y="5678"/>
                  </a:cubicBezTo>
                  <a:cubicBezTo>
                    <a:pt x="32550" y="8904"/>
                    <a:pt x="28659" y="12549"/>
                    <a:pt x="23801" y="12820"/>
                  </a:cubicBezTo>
                  <a:cubicBezTo>
                    <a:pt x="23603" y="12831"/>
                    <a:pt x="23405" y="12837"/>
                    <a:pt x="23208" y="12837"/>
                  </a:cubicBezTo>
                  <a:cubicBezTo>
                    <a:pt x="20202" y="12837"/>
                    <a:pt x="17266" y="11633"/>
                    <a:pt x="14247" y="11611"/>
                  </a:cubicBezTo>
                  <a:cubicBezTo>
                    <a:pt x="14221" y="11610"/>
                    <a:pt x="14196" y="11610"/>
                    <a:pt x="14170" y="11610"/>
                  </a:cubicBezTo>
                  <a:cubicBezTo>
                    <a:pt x="9546" y="11610"/>
                    <a:pt x="5189" y="14522"/>
                    <a:pt x="2843" y="18510"/>
                  </a:cubicBezTo>
                  <a:cubicBezTo>
                    <a:pt x="483" y="22521"/>
                    <a:pt x="1" y="27451"/>
                    <a:pt x="847" y="32025"/>
                  </a:cubicBezTo>
                  <a:lnTo>
                    <a:pt x="75894" y="32195"/>
                  </a:lnTo>
                  <a:cubicBezTo>
                    <a:pt x="80471" y="29741"/>
                    <a:pt x="79104" y="20847"/>
                    <a:pt x="78484" y="15147"/>
                  </a:cubicBezTo>
                  <a:cubicBezTo>
                    <a:pt x="77863" y="9446"/>
                    <a:pt x="74407" y="3185"/>
                    <a:pt x="68697" y="2665"/>
                  </a:cubicBezTo>
                  <a:cubicBezTo>
                    <a:pt x="68430" y="2640"/>
                    <a:pt x="68164" y="2629"/>
                    <a:pt x="67898" y="2629"/>
                  </a:cubicBezTo>
                  <a:cubicBezTo>
                    <a:pt x="65148" y="2629"/>
                    <a:pt x="62428" y="3814"/>
                    <a:pt x="59686" y="3814"/>
                  </a:cubicBezTo>
                  <a:cubicBezTo>
                    <a:pt x="59345" y="3814"/>
                    <a:pt x="59004" y="3796"/>
                    <a:pt x="58663" y="3754"/>
                  </a:cubicBezTo>
                  <a:cubicBezTo>
                    <a:pt x="55277" y="3347"/>
                    <a:pt x="52491" y="781"/>
                    <a:pt x="49140" y="153"/>
                  </a:cubicBezTo>
                  <a:cubicBezTo>
                    <a:pt x="48585" y="49"/>
                    <a:pt x="48034" y="1"/>
                    <a:pt x="4748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7" name="Google Shape;47;p26"/>
          <p:cNvGrpSpPr/>
          <p:nvPr/>
        </p:nvGrpSpPr>
        <p:grpSpPr>
          <a:xfrm flipH="1">
            <a:off x="-700363" y="3491239"/>
            <a:ext cx="3122400" cy="1674872"/>
            <a:chOff x="4352672" y="2230153"/>
            <a:chExt cx="4618934" cy="2913327"/>
          </a:xfrm>
        </p:grpSpPr>
        <p:sp>
          <p:nvSpPr>
            <p:cNvPr id="48" name="Google Shape;48;p26"/>
            <p:cNvSpPr/>
            <p:nvPr/>
          </p:nvSpPr>
          <p:spPr>
            <a:xfrm>
              <a:off x="4352672" y="2230153"/>
              <a:ext cx="4618934" cy="2913327"/>
            </a:xfrm>
            <a:custGeom>
              <a:avLst/>
              <a:gdLst/>
              <a:ahLst/>
              <a:cxnLst/>
              <a:rect l="l" t="t" r="r" b="b"/>
              <a:pathLst>
                <a:path w="74532" h="47010" extrusionOk="0">
                  <a:moveTo>
                    <a:pt x="54653" y="0"/>
                  </a:moveTo>
                  <a:cubicBezTo>
                    <a:pt x="53200" y="0"/>
                    <a:pt x="51847" y="308"/>
                    <a:pt x="50723" y="888"/>
                  </a:cubicBezTo>
                  <a:cubicBezTo>
                    <a:pt x="43140" y="4799"/>
                    <a:pt x="42201" y="11965"/>
                    <a:pt x="35079" y="12941"/>
                  </a:cubicBezTo>
                  <a:cubicBezTo>
                    <a:pt x="34640" y="13001"/>
                    <a:pt x="34220" y="13029"/>
                    <a:pt x="33817" y="13029"/>
                  </a:cubicBezTo>
                  <a:cubicBezTo>
                    <a:pt x="28008" y="13029"/>
                    <a:pt x="25638" y="7193"/>
                    <a:pt x="17704" y="7193"/>
                  </a:cubicBezTo>
                  <a:cubicBezTo>
                    <a:pt x="17261" y="7193"/>
                    <a:pt x="16800" y="7212"/>
                    <a:pt x="16321" y="7250"/>
                  </a:cubicBezTo>
                  <a:cubicBezTo>
                    <a:pt x="7445" y="7962"/>
                    <a:pt x="5255" y="19804"/>
                    <a:pt x="6743" y="26511"/>
                  </a:cubicBezTo>
                  <a:cubicBezTo>
                    <a:pt x="8230" y="33220"/>
                    <a:pt x="2193" y="31857"/>
                    <a:pt x="962" y="37812"/>
                  </a:cubicBezTo>
                  <a:cubicBezTo>
                    <a:pt x="1" y="42459"/>
                    <a:pt x="6264" y="47009"/>
                    <a:pt x="6264" y="47009"/>
                  </a:cubicBezTo>
                  <a:lnTo>
                    <a:pt x="65131" y="47009"/>
                  </a:lnTo>
                  <a:cubicBezTo>
                    <a:pt x="65131" y="47009"/>
                    <a:pt x="74486" y="44516"/>
                    <a:pt x="74509" y="34367"/>
                  </a:cubicBezTo>
                  <a:cubicBezTo>
                    <a:pt x="74532" y="24219"/>
                    <a:pt x="70861" y="24838"/>
                    <a:pt x="68203" y="13020"/>
                  </a:cubicBezTo>
                  <a:cubicBezTo>
                    <a:pt x="66134" y="3817"/>
                    <a:pt x="59769" y="0"/>
                    <a:pt x="5465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49;p26"/>
            <p:cNvSpPr/>
            <p:nvPr/>
          </p:nvSpPr>
          <p:spPr>
            <a:xfrm>
              <a:off x="4454125" y="2726100"/>
              <a:ext cx="4463197" cy="2417337"/>
            </a:xfrm>
            <a:custGeom>
              <a:avLst/>
              <a:gdLst/>
              <a:ahLst/>
              <a:cxnLst/>
              <a:rect l="l" t="t" r="r" b="b"/>
              <a:pathLst>
                <a:path w="72019" h="37217" extrusionOk="0">
                  <a:moveTo>
                    <a:pt x="53179" y="0"/>
                  </a:moveTo>
                  <a:cubicBezTo>
                    <a:pt x="52371" y="0"/>
                    <a:pt x="51548" y="99"/>
                    <a:pt x="50717" y="290"/>
                  </a:cubicBezTo>
                  <a:cubicBezTo>
                    <a:pt x="45513" y="1483"/>
                    <a:pt x="42522" y="9504"/>
                    <a:pt x="35118" y="10338"/>
                  </a:cubicBezTo>
                  <a:cubicBezTo>
                    <a:pt x="34572" y="10399"/>
                    <a:pt x="34055" y="10427"/>
                    <a:pt x="33564" y="10427"/>
                  </a:cubicBezTo>
                  <a:cubicBezTo>
                    <a:pt x="29031" y="10427"/>
                    <a:pt x="26654" y="8070"/>
                    <a:pt x="23116" y="8070"/>
                  </a:cubicBezTo>
                  <a:cubicBezTo>
                    <a:pt x="21839" y="8070"/>
                    <a:pt x="20411" y="8377"/>
                    <a:pt x="18675" y="9213"/>
                  </a:cubicBezTo>
                  <a:cubicBezTo>
                    <a:pt x="13322" y="11794"/>
                    <a:pt x="12285" y="15179"/>
                    <a:pt x="12210" y="21131"/>
                  </a:cubicBezTo>
                  <a:cubicBezTo>
                    <a:pt x="12134" y="27068"/>
                    <a:pt x="3842" y="23291"/>
                    <a:pt x="1786" y="27647"/>
                  </a:cubicBezTo>
                  <a:cubicBezTo>
                    <a:pt x="0" y="31427"/>
                    <a:pt x="4754" y="37216"/>
                    <a:pt x="4754" y="37216"/>
                  </a:cubicBezTo>
                  <a:lnTo>
                    <a:pt x="65942" y="37216"/>
                  </a:lnTo>
                  <a:cubicBezTo>
                    <a:pt x="65942" y="37216"/>
                    <a:pt x="71970" y="35247"/>
                    <a:pt x="71994" y="26577"/>
                  </a:cubicBezTo>
                  <a:cubicBezTo>
                    <a:pt x="72018" y="17906"/>
                    <a:pt x="67337" y="22180"/>
                    <a:pt x="64575" y="12084"/>
                  </a:cubicBezTo>
                  <a:cubicBezTo>
                    <a:pt x="62214" y="3452"/>
                    <a:pt x="57946" y="0"/>
                    <a:pt x="5317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0" name="Google Shape;50;p26"/>
          <p:cNvSpPr/>
          <p:nvPr/>
        </p:nvSpPr>
        <p:spPr>
          <a:xfrm>
            <a:off x="8209275" y="126024"/>
            <a:ext cx="1162459" cy="275478"/>
          </a:xfrm>
          <a:custGeom>
            <a:avLst/>
            <a:gdLst/>
            <a:ahLst/>
            <a:cxnLst/>
            <a:rect l="l" t="t" r="r" b="b"/>
            <a:pathLst>
              <a:path w="30587" h="7248" extrusionOk="0">
                <a:moveTo>
                  <a:pt x="15926" y="0"/>
                </a:moveTo>
                <a:cubicBezTo>
                  <a:pt x="13961" y="0"/>
                  <a:pt x="12266" y="6080"/>
                  <a:pt x="12266" y="6080"/>
                </a:cubicBezTo>
                <a:cubicBezTo>
                  <a:pt x="12266" y="6080"/>
                  <a:pt x="12617" y="3734"/>
                  <a:pt x="10866" y="3624"/>
                </a:cubicBezTo>
                <a:cubicBezTo>
                  <a:pt x="10828" y="3621"/>
                  <a:pt x="10789" y="3620"/>
                  <a:pt x="10751" y="3620"/>
                </a:cubicBezTo>
                <a:cubicBezTo>
                  <a:pt x="9060" y="3620"/>
                  <a:pt x="7833" y="5963"/>
                  <a:pt x="7833" y="5963"/>
                </a:cubicBezTo>
                <a:lnTo>
                  <a:pt x="1" y="7248"/>
                </a:lnTo>
                <a:lnTo>
                  <a:pt x="30587" y="7248"/>
                </a:lnTo>
                <a:cubicBezTo>
                  <a:pt x="30587" y="7248"/>
                  <a:pt x="23118" y="6780"/>
                  <a:pt x="22652" y="6080"/>
                </a:cubicBezTo>
                <a:cubicBezTo>
                  <a:pt x="22185" y="5381"/>
                  <a:pt x="21404" y="2579"/>
                  <a:pt x="19519" y="2346"/>
                </a:cubicBezTo>
                <a:cubicBezTo>
                  <a:pt x="19441" y="2336"/>
                  <a:pt x="19365" y="2332"/>
                  <a:pt x="19291" y="2332"/>
                </a:cubicBezTo>
                <a:cubicBezTo>
                  <a:pt x="18256" y="2332"/>
                  <a:pt x="17651" y="3241"/>
                  <a:pt x="17336" y="3955"/>
                </a:cubicBezTo>
                <a:lnTo>
                  <a:pt x="17336" y="3955"/>
                </a:lnTo>
                <a:cubicBezTo>
                  <a:pt x="17642" y="2843"/>
                  <a:pt x="17903" y="933"/>
                  <a:pt x="16414" y="130"/>
                </a:cubicBezTo>
                <a:cubicBezTo>
                  <a:pt x="16250" y="41"/>
                  <a:pt x="16087" y="0"/>
                  <a:pt x="1592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" name="Google Shape;51;p26"/>
          <p:cNvSpPr/>
          <p:nvPr/>
        </p:nvSpPr>
        <p:spPr>
          <a:xfrm>
            <a:off x="7925" y="4696049"/>
            <a:ext cx="1410596" cy="334278"/>
          </a:xfrm>
          <a:custGeom>
            <a:avLst/>
            <a:gdLst/>
            <a:ahLst/>
            <a:cxnLst/>
            <a:rect l="l" t="t" r="r" b="b"/>
            <a:pathLst>
              <a:path w="30587" h="7248" extrusionOk="0">
                <a:moveTo>
                  <a:pt x="15926" y="0"/>
                </a:moveTo>
                <a:cubicBezTo>
                  <a:pt x="13961" y="0"/>
                  <a:pt x="12266" y="6080"/>
                  <a:pt x="12266" y="6080"/>
                </a:cubicBezTo>
                <a:cubicBezTo>
                  <a:pt x="12266" y="6080"/>
                  <a:pt x="12617" y="3734"/>
                  <a:pt x="10866" y="3624"/>
                </a:cubicBezTo>
                <a:cubicBezTo>
                  <a:pt x="10828" y="3621"/>
                  <a:pt x="10789" y="3620"/>
                  <a:pt x="10751" y="3620"/>
                </a:cubicBezTo>
                <a:cubicBezTo>
                  <a:pt x="9060" y="3620"/>
                  <a:pt x="7833" y="5963"/>
                  <a:pt x="7833" y="5963"/>
                </a:cubicBezTo>
                <a:lnTo>
                  <a:pt x="1" y="7248"/>
                </a:lnTo>
                <a:lnTo>
                  <a:pt x="30587" y="7248"/>
                </a:lnTo>
                <a:cubicBezTo>
                  <a:pt x="30587" y="7248"/>
                  <a:pt x="23118" y="6780"/>
                  <a:pt x="22652" y="6080"/>
                </a:cubicBezTo>
                <a:cubicBezTo>
                  <a:pt x="22185" y="5381"/>
                  <a:pt x="21404" y="2579"/>
                  <a:pt x="19519" y="2346"/>
                </a:cubicBezTo>
                <a:cubicBezTo>
                  <a:pt x="19441" y="2336"/>
                  <a:pt x="19365" y="2332"/>
                  <a:pt x="19291" y="2332"/>
                </a:cubicBezTo>
                <a:cubicBezTo>
                  <a:pt x="18256" y="2332"/>
                  <a:pt x="17651" y="3241"/>
                  <a:pt x="17336" y="3955"/>
                </a:cubicBezTo>
                <a:lnTo>
                  <a:pt x="17336" y="3955"/>
                </a:lnTo>
                <a:cubicBezTo>
                  <a:pt x="17642" y="2843"/>
                  <a:pt x="17903" y="933"/>
                  <a:pt x="16414" y="130"/>
                </a:cubicBezTo>
                <a:cubicBezTo>
                  <a:pt x="16250" y="41"/>
                  <a:pt x="16087" y="0"/>
                  <a:pt x="1592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52;p26"/>
          <p:cNvSpPr/>
          <p:nvPr/>
        </p:nvSpPr>
        <p:spPr>
          <a:xfrm rot="5400000" flipH="1">
            <a:off x="-644496" y="673189"/>
            <a:ext cx="2056618" cy="452561"/>
          </a:xfrm>
          <a:custGeom>
            <a:avLst/>
            <a:gdLst/>
            <a:ahLst/>
            <a:cxnLst/>
            <a:rect l="l" t="t" r="r" b="b"/>
            <a:pathLst>
              <a:path w="53074" h="11679" extrusionOk="0">
                <a:moveTo>
                  <a:pt x="4423" y="398"/>
                </a:moveTo>
                <a:cubicBezTo>
                  <a:pt x="4545" y="398"/>
                  <a:pt x="4645" y="497"/>
                  <a:pt x="4645" y="618"/>
                </a:cubicBezTo>
                <a:lnTo>
                  <a:pt x="4645" y="1647"/>
                </a:lnTo>
                <a:cubicBezTo>
                  <a:pt x="4645" y="1770"/>
                  <a:pt x="4545" y="1869"/>
                  <a:pt x="4423" y="1869"/>
                </a:cubicBezTo>
                <a:cubicBezTo>
                  <a:pt x="4300" y="1869"/>
                  <a:pt x="4200" y="1770"/>
                  <a:pt x="4200" y="1647"/>
                </a:cubicBezTo>
                <a:lnTo>
                  <a:pt x="4200" y="618"/>
                </a:lnTo>
                <a:cubicBezTo>
                  <a:pt x="4200" y="497"/>
                  <a:pt x="4300" y="398"/>
                  <a:pt x="4423" y="398"/>
                </a:cubicBezTo>
                <a:close/>
                <a:moveTo>
                  <a:pt x="1463" y="446"/>
                </a:moveTo>
                <a:cubicBezTo>
                  <a:pt x="1585" y="446"/>
                  <a:pt x="1684" y="546"/>
                  <a:pt x="1684" y="668"/>
                </a:cubicBezTo>
                <a:lnTo>
                  <a:pt x="1684" y="1697"/>
                </a:lnTo>
                <a:cubicBezTo>
                  <a:pt x="1684" y="1820"/>
                  <a:pt x="1585" y="1919"/>
                  <a:pt x="1463" y="1919"/>
                </a:cubicBezTo>
                <a:cubicBezTo>
                  <a:pt x="1339" y="1919"/>
                  <a:pt x="1240" y="1820"/>
                  <a:pt x="1240" y="1697"/>
                </a:cubicBezTo>
                <a:lnTo>
                  <a:pt x="1240" y="668"/>
                </a:lnTo>
                <a:cubicBezTo>
                  <a:pt x="1240" y="546"/>
                  <a:pt x="1339" y="446"/>
                  <a:pt x="1463" y="446"/>
                </a:cubicBezTo>
                <a:close/>
                <a:moveTo>
                  <a:pt x="4249" y="1"/>
                </a:moveTo>
                <a:cubicBezTo>
                  <a:pt x="3923" y="1"/>
                  <a:pt x="3658" y="265"/>
                  <a:pt x="3658" y="591"/>
                </a:cubicBezTo>
                <a:lnTo>
                  <a:pt x="3658" y="3202"/>
                </a:lnTo>
                <a:lnTo>
                  <a:pt x="1981" y="3202"/>
                </a:lnTo>
                <a:lnTo>
                  <a:pt x="1981" y="673"/>
                </a:lnTo>
                <a:cubicBezTo>
                  <a:pt x="1981" y="510"/>
                  <a:pt x="1914" y="364"/>
                  <a:pt x="1808" y="257"/>
                </a:cubicBezTo>
                <a:cubicBezTo>
                  <a:pt x="1701" y="149"/>
                  <a:pt x="1552" y="81"/>
                  <a:pt x="1390" y="81"/>
                </a:cubicBezTo>
                <a:cubicBezTo>
                  <a:pt x="1065" y="81"/>
                  <a:pt x="799" y="348"/>
                  <a:pt x="799" y="672"/>
                </a:cubicBezTo>
                <a:lnTo>
                  <a:pt x="799" y="3202"/>
                </a:lnTo>
                <a:lnTo>
                  <a:pt x="734" y="3202"/>
                </a:lnTo>
                <a:cubicBezTo>
                  <a:pt x="330" y="3202"/>
                  <a:pt x="0" y="3533"/>
                  <a:pt x="0" y="3939"/>
                </a:cubicBezTo>
                <a:lnTo>
                  <a:pt x="0" y="7273"/>
                </a:lnTo>
                <a:cubicBezTo>
                  <a:pt x="0" y="7677"/>
                  <a:pt x="330" y="8008"/>
                  <a:pt x="734" y="8008"/>
                </a:cubicBezTo>
                <a:lnTo>
                  <a:pt x="1369" y="8008"/>
                </a:lnTo>
                <a:lnTo>
                  <a:pt x="1369" y="8946"/>
                </a:lnTo>
                <a:lnTo>
                  <a:pt x="2522" y="8946"/>
                </a:lnTo>
                <a:lnTo>
                  <a:pt x="2522" y="9290"/>
                </a:lnTo>
                <a:cubicBezTo>
                  <a:pt x="2522" y="10607"/>
                  <a:pt x="3593" y="11679"/>
                  <a:pt x="4911" y="11679"/>
                </a:cubicBezTo>
                <a:lnTo>
                  <a:pt x="50099" y="11679"/>
                </a:lnTo>
                <a:cubicBezTo>
                  <a:pt x="51739" y="11679"/>
                  <a:pt x="53073" y="10344"/>
                  <a:pt x="53073" y="8705"/>
                </a:cubicBezTo>
                <a:lnTo>
                  <a:pt x="53073" y="3031"/>
                </a:lnTo>
                <a:lnTo>
                  <a:pt x="52282" y="3031"/>
                </a:lnTo>
                <a:lnTo>
                  <a:pt x="52282" y="8705"/>
                </a:lnTo>
                <a:cubicBezTo>
                  <a:pt x="52282" y="9908"/>
                  <a:pt x="51302" y="10887"/>
                  <a:pt x="50099" y="10887"/>
                </a:cubicBezTo>
                <a:lnTo>
                  <a:pt x="4911" y="10887"/>
                </a:lnTo>
                <a:cubicBezTo>
                  <a:pt x="4030" y="10887"/>
                  <a:pt x="3313" y="10171"/>
                  <a:pt x="3313" y="9290"/>
                </a:cubicBezTo>
                <a:lnTo>
                  <a:pt x="3313" y="8948"/>
                </a:lnTo>
                <a:lnTo>
                  <a:pt x="4463" y="8948"/>
                </a:lnTo>
                <a:lnTo>
                  <a:pt x="4463" y="8009"/>
                </a:lnTo>
                <a:lnTo>
                  <a:pt x="4864" y="8009"/>
                </a:lnTo>
                <a:cubicBezTo>
                  <a:pt x="5270" y="8009"/>
                  <a:pt x="5600" y="7677"/>
                  <a:pt x="5600" y="7273"/>
                </a:cubicBezTo>
                <a:lnTo>
                  <a:pt x="5600" y="3939"/>
                </a:lnTo>
                <a:cubicBezTo>
                  <a:pt x="5600" y="3533"/>
                  <a:pt x="5270" y="3202"/>
                  <a:pt x="4864" y="3202"/>
                </a:cubicBezTo>
                <a:lnTo>
                  <a:pt x="4840" y="3202"/>
                </a:lnTo>
                <a:lnTo>
                  <a:pt x="4840" y="591"/>
                </a:lnTo>
                <a:cubicBezTo>
                  <a:pt x="4840" y="428"/>
                  <a:pt x="4774" y="281"/>
                  <a:pt x="4666" y="173"/>
                </a:cubicBezTo>
                <a:cubicBezTo>
                  <a:pt x="4560" y="66"/>
                  <a:pt x="4412" y="1"/>
                  <a:pt x="4249" y="1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Google Shape;53;p26"/>
          <p:cNvSpPr/>
          <p:nvPr/>
        </p:nvSpPr>
        <p:spPr>
          <a:xfrm rot="-5400000" flipH="1">
            <a:off x="7762191" y="4043724"/>
            <a:ext cx="2056618" cy="452561"/>
          </a:xfrm>
          <a:custGeom>
            <a:avLst/>
            <a:gdLst/>
            <a:ahLst/>
            <a:cxnLst/>
            <a:rect l="l" t="t" r="r" b="b"/>
            <a:pathLst>
              <a:path w="53074" h="11679" extrusionOk="0">
                <a:moveTo>
                  <a:pt x="4423" y="398"/>
                </a:moveTo>
                <a:cubicBezTo>
                  <a:pt x="4545" y="398"/>
                  <a:pt x="4645" y="497"/>
                  <a:pt x="4645" y="618"/>
                </a:cubicBezTo>
                <a:lnTo>
                  <a:pt x="4645" y="1647"/>
                </a:lnTo>
                <a:cubicBezTo>
                  <a:pt x="4645" y="1770"/>
                  <a:pt x="4545" y="1869"/>
                  <a:pt x="4423" y="1869"/>
                </a:cubicBezTo>
                <a:cubicBezTo>
                  <a:pt x="4300" y="1869"/>
                  <a:pt x="4200" y="1770"/>
                  <a:pt x="4200" y="1647"/>
                </a:cubicBezTo>
                <a:lnTo>
                  <a:pt x="4200" y="618"/>
                </a:lnTo>
                <a:cubicBezTo>
                  <a:pt x="4200" y="497"/>
                  <a:pt x="4300" y="398"/>
                  <a:pt x="4423" y="398"/>
                </a:cubicBezTo>
                <a:close/>
                <a:moveTo>
                  <a:pt x="1463" y="446"/>
                </a:moveTo>
                <a:cubicBezTo>
                  <a:pt x="1585" y="446"/>
                  <a:pt x="1684" y="546"/>
                  <a:pt x="1684" y="668"/>
                </a:cubicBezTo>
                <a:lnTo>
                  <a:pt x="1684" y="1697"/>
                </a:lnTo>
                <a:cubicBezTo>
                  <a:pt x="1684" y="1820"/>
                  <a:pt x="1585" y="1919"/>
                  <a:pt x="1463" y="1919"/>
                </a:cubicBezTo>
                <a:cubicBezTo>
                  <a:pt x="1339" y="1919"/>
                  <a:pt x="1240" y="1820"/>
                  <a:pt x="1240" y="1697"/>
                </a:cubicBezTo>
                <a:lnTo>
                  <a:pt x="1240" y="668"/>
                </a:lnTo>
                <a:cubicBezTo>
                  <a:pt x="1240" y="546"/>
                  <a:pt x="1339" y="446"/>
                  <a:pt x="1463" y="446"/>
                </a:cubicBezTo>
                <a:close/>
                <a:moveTo>
                  <a:pt x="4249" y="1"/>
                </a:moveTo>
                <a:cubicBezTo>
                  <a:pt x="3923" y="1"/>
                  <a:pt x="3658" y="265"/>
                  <a:pt x="3658" y="591"/>
                </a:cubicBezTo>
                <a:lnTo>
                  <a:pt x="3658" y="3202"/>
                </a:lnTo>
                <a:lnTo>
                  <a:pt x="1981" y="3202"/>
                </a:lnTo>
                <a:lnTo>
                  <a:pt x="1981" y="673"/>
                </a:lnTo>
                <a:cubicBezTo>
                  <a:pt x="1981" y="510"/>
                  <a:pt x="1914" y="364"/>
                  <a:pt x="1808" y="257"/>
                </a:cubicBezTo>
                <a:cubicBezTo>
                  <a:pt x="1701" y="149"/>
                  <a:pt x="1552" y="81"/>
                  <a:pt x="1390" y="81"/>
                </a:cubicBezTo>
                <a:cubicBezTo>
                  <a:pt x="1065" y="81"/>
                  <a:pt x="799" y="348"/>
                  <a:pt x="799" y="672"/>
                </a:cubicBezTo>
                <a:lnTo>
                  <a:pt x="799" y="3202"/>
                </a:lnTo>
                <a:lnTo>
                  <a:pt x="734" y="3202"/>
                </a:lnTo>
                <a:cubicBezTo>
                  <a:pt x="330" y="3202"/>
                  <a:pt x="0" y="3533"/>
                  <a:pt x="0" y="3939"/>
                </a:cubicBezTo>
                <a:lnTo>
                  <a:pt x="0" y="7273"/>
                </a:lnTo>
                <a:cubicBezTo>
                  <a:pt x="0" y="7677"/>
                  <a:pt x="330" y="8008"/>
                  <a:pt x="734" y="8008"/>
                </a:cubicBezTo>
                <a:lnTo>
                  <a:pt x="1369" y="8008"/>
                </a:lnTo>
                <a:lnTo>
                  <a:pt x="1369" y="8946"/>
                </a:lnTo>
                <a:lnTo>
                  <a:pt x="2522" y="8946"/>
                </a:lnTo>
                <a:lnTo>
                  <a:pt x="2522" y="9290"/>
                </a:lnTo>
                <a:cubicBezTo>
                  <a:pt x="2522" y="10607"/>
                  <a:pt x="3593" y="11679"/>
                  <a:pt x="4911" y="11679"/>
                </a:cubicBezTo>
                <a:lnTo>
                  <a:pt x="50099" y="11679"/>
                </a:lnTo>
                <a:cubicBezTo>
                  <a:pt x="51739" y="11679"/>
                  <a:pt x="53073" y="10344"/>
                  <a:pt x="53073" y="8705"/>
                </a:cubicBezTo>
                <a:lnTo>
                  <a:pt x="53073" y="3031"/>
                </a:lnTo>
                <a:lnTo>
                  <a:pt x="52282" y="3031"/>
                </a:lnTo>
                <a:lnTo>
                  <a:pt x="52282" y="8705"/>
                </a:lnTo>
                <a:cubicBezTo>
                  <a:pt x="52282" y="9908"/>
                  <a:pt x="51302" y="10887"/>
                  <a:pt x="50099" y="10887"/>
                </a:cubicBezTo>
                <a:lnTo>
                  <a:pt x="4911" y="10887"/>
                </a:lnTo>
                <a:cubicBezTo>
                  <a:pt x="4030" y="10887"/>
                  <a:pt x="3313" y="10171"/>
                  <a:pt x="3313" y="9290"/>
                </a:cubicBezTo>
                <a:lnTo>
                  <a:pt x="3313" y="8948"/>
                </a:lnTo>
                <a:lnTo>
                  <a:pt x="4463" y="8948"/>
                </a:lnTo>
                <a:lnTo>
                  <a:pt x="4463" y="8009"/>
                </a:lnTo>
                <a:lnTo>
                  <a:pt x="4864" y="8009"/>
                </a:lnTo>
                <a:cubicBezTo>
                  <a:pt x="5270" y="8009"/>
                  <a:pt x="5600" y="7677"/>
                  <a:pt x="5600" y="7273"/>
                </a:cubicBezTo>
                <a:lnTo>
                  <a:pt x="5600" y="3939"/>
                </a:lnTo>
                <a:cubicBezTo>
                  <a:pt x="5600" y="3533"/>
                  <a:pt x="5270" y="3202"/>
                  <a:pt x="4864" y="3202"/>
                </a:cubicBezTo>
                <a:lnTo>
                  <a:pt x="4840" y="3202"/>
                </a:lnTo>
                <a:lnTo>
                  <a:pt x="4840" y="591"/>
                </a:lnTo>
                <a:cubicBezTo>
                  <a:pt x="4840" y="428"/>
                  <a:pt x="4774" y="281"/>
                  <a:pt x="4666" y="173"/>
                </a:cubicBezTo>
                <a:cubicBezTo>
                  <a:pt x="4560" y="66"/>
                  <a:pt x="4412" y="1"/>
                  <a:pt x="4249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54;p26"/>
          <p:cNvSpPr txBox="1">
            <a:spLocks noGrp="1"/>
          </p:cNvSpPr>
          <p:nvPr>
            <p:ph type="title"/>
          </p:nvPr>
        </p:nvSpPr>
        <p:spPr>
          <a:xfrm>
            <a:off x="713228" y="542781"/>
            <a:ext cx="771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 header 2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27"/>
          <p:cNvSpPr txBox="1">
            <a:spLocks noGrp="1"/>
          </p:cNvSpPr>
          <p:nvPr>
            <p:ph type="title"/>
          </p:nvPr>
        </p:nvSpPr>
        <p:spPr>
          <a:xfrm>
            <a:off x="713225" y="3007925"/>
            <a:ext cx="7717500" cy="8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5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7" name="Google Shape;57;p27"/>
          <p:cNvSpPr txBox="1">
            <a:spLocks noGrp="1"/>
          </p:cNvSpPr>
          <p:nvPr>
            <p:ph type="title" idx="2"/>
          </p:nvPr>
        </p:nvSpPr>
        <p:spPr>
          <a:xfrm>
            <a:off x="3893700" y="1871746"/>
            <a:ext cx="1356600" cy="9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Font typeface="Montserrat ExtraBold"/>
              <a:buNone/>
              <a:defRPr sz="6500" b="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27"/>
          <p:cNvSpPr txBox="1">
            <a:spLocks noGrp="1"/>
          </p:cNvSpPr>
          <p:nvPr>
            <p:ph type="subTitle" idx="1"/>
          </p:nvPr>
        </p:nvSpPr>
        <p:spPr>
          <a:xfrm>
            <a:off x="2463150" y="4245700"/>
            <a:ext cx="4217700" cy="2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1600" i="0">
                <a:solidFill>
                  <a:schemeClr val="accent6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28"/>
          <p:cNvSpPr txBox="1">
            <a:spLocks noGrp="1"/>
          </p:cNvSpPr>
          <p:nvPr>
            <p:ph type="title"/>
          </p:nvPr>
        </p:nvSpPr>
        <p:spPr>
          <a:xfrm>
            <a:off x="713250" y="539496"/>
            <a:ext cx="771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1" name="Google Shape;61;p28"/>
          <p:cNvSpPr txBox="1">
            <a:spLocks noGrp="1"/>
          </p:cNvSpPr>
          <p:nvPr>
            <p:ph type="subTitle" idx="1"/>
          </p:nvPr>
        </p:nvSpPr>
        <p:spPr>
          <a:xfrm>
            <a:off x="712763" y="1997908"/>
            <a:ext cx="2046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 b="1" i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28"/>
          <p:cNvSpPr txBox="1">
            <a:spLocks noGrp="1"/>
          </p:cNvSpPr>
          <p:nvPr>
            <p:ph type="subTitle" idx="2"/>
          </p:nvPr>
        </p:nvSpPr>
        <p:spPr>
          <a:xfrm>
            <a:off x="712763" y="2318608"/>
            <a:ext cx="2046000" cy="5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i="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8"/>
          <p:cNvSpPr txBox="1">
            <a:spLocks noGrp="1"/>
          </p:cNvSpPr>
          <p:nvPr>
            <p:ph type="subTitle" idx="3"/>
          </p:nvPr>
        </p:nvSpPr>
        <p:spPr>
          <a:xfrm>
            <a:off x="3547693" y="1993495"/>
            <a:ext cx="2046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 b="1" i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28"/>
          <p:cNvSpPr txBox="1">
            <a:spLocks noGrp="1"/>
          </p:cNvSpPr>
          <p:nvPr>
            <p:ph type="subTitle" idx="4"/>
          </p:nvPr>
        </p:nvSpPr>
        <p:spPr>
          <a:xfrm>
            <a:off x="3547693" y="2314195"/>
            <a:ext cx="2046000" cy="5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i="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28"/>
          <p:cNvSpPr txBox="1">
            <a:spLocks noGrp="1"/>
          </p:cNvSpPr>
          <p:nvPr>
            <p:ph type="subTitle" idx="5"/>
          </p:nvPr>
        </p:nvSpPr>
        <p:spPr>
          <a:xfrm>
            <a:off x="6382624" y="1997908"/>
            <a:ext cx="2046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 b="1" i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66" name="Google Shape;66;p28"/>
          <p:cNvSpPr txBox="1">
            <a:spLocks noGrp="1"/>
          </p:cNvSpPr>
          <p:nvPr>
            <p:ph type="subTitle" idx="6"/>
          </p:nvPr>
        </p:nvSpPr>
        <p:spPr>
          <a:xfrm>
            <a:off x="6382624" y="2318608"/>
            <a:ext cx="2046000" cy="5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i="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8"/>
          <p:cNvSpPr txBox="1">
            <a:spLocks noGrp="1"/>
          </p:cNvSpPr>
          <p:nvPr>
            <p:ph type="subTitle" idx="7"/>
          </p:nvPr>
        </p:nvSpPr>
        <p:spPr>
          <a:xfrm>
            <a:off x="712763" y="3745361"/>
            <a:ext cx="2046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 b="1" i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68" name="Google Shape;68;p28"/>
          <p:cNvSpPr txBox="1">
            <a:spLocks noGrp="1"/>
          </p:cNvSpPr>
          <p:nvPr>
            <p:ph type="subTitle" idx="8"/>
          </p:nvPr>
        </p:nvSpPr>
        <p:spPr>
          <a:xfrm>
            <a:off x="712763" y="4066061"/>
            <a:ext cx="2046000" cy="5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i="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28"/>
          <p:cNvSpPr txBox="1">
            <a:spLocks noGrp="1"/>
          </p:cNvSpPr>
          <p:nvPr>
            <p:ph type="subTitle" idx="9"/>
          </p:nvPr>
        </p:nvSpPr>
        <p:spPr>
          <a:xfrm>
            <a:off x="3547693" y="3747733"/>
            <a:ext cx="2046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 b="1" i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70" name="Google Shape;70;p28"/>
          <p:cNvSpPr txBox="1">
            <a:spLocks noGrp="1"/>
          </p:cNvSpPr>
          <p:nvPr>
            <p:ph type="subTitle" idx="13"/>
          </p:nvPr>
        </p:nvSpPr>
        <p:spPr>
          <a:xfrm>
            <a:off x="3547693" y="4068433"/>
            <a:ext cx="2046000" cy="5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i="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28"/>
          <p:cNvSpPr txBox="1">
            <a:spLocks noGrp="1"/>
          </p:cNvSpPr>
          <p:nvPr>
            <p:ph type="subTitle" idx="14"/>
          </p:nvPr>
        </p:nvSpPr>
        <p:spPr>
          <a:xfrm>
            <a:off x="6382624" y="3745361"/>
            <a:ext cx="2046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 b="1" i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28"/>
          <p:cNvSpPr txBox="1">
            <a:spLocks noGrp="1"/>
          </p:cNvSpPr>
          <p:nvPr>
            <p:ph type="subTitle" idx="15"/>
          </p:nvPr>
        </p:nvSpPr>
        <p:spPr>
          <a:xfrm>
            <a:off x="6382624" y="4066061"/>
            <a:ext cx="2046000" cy="5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i="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8"/>
          <p:cNvSpPr/>
          <p:nvPr/>
        </p:nvSpPr>
        <p:spPr>
          <a:xfrm rot="-5400000" flipH="1">
            <a:off x="7346043" y="4830306"/>
            <a:ext cx="2776036" cy="610870"/>
          </a:xfrm>
          <a:custGeom>
            <a:avLst/>
            <a:gdLst/>
            <a:ahLst/>
            <a:cxnLst/>
            <a:rect l="l" t="t" r="r" b="b"/>
            <a:pathLst>
              <a:path w="53074" h="11679" extrusionOk="0">
                <a:moveTo>
                  <a:pt x="4423" y="398"/>
                </a:moveTo>
                <a:cubicBezTo>
                  <a:pt x="4545" y="398"/>
                  <a:pt x="4645" y="497"/>
                  <a:pt x="4645" y="618"/>
                </a:cubicBezTo>
                <a:lnTo>
                  <a:pt x="4645" y="1647"/>
                </a:lnTo>
                <a:cubicBezTo>
                  <a:pt x="4645" y="1770"/>
                  <a:pt x="4545" y="1869"/>
                  <a:pt x="4423" y="1869"/>
                </a:cubicBezTo>
                <a:cubicBezTo>
                  <a:pt x="4300" y="1869"/>
                  <a:pt x="4200" y="1770"/>
                  <a:pt x="4200" y="1647"/>
                </a:cubicBezTo>
                <a:lnTo>
                  <a:pt x="4200" y="618"/>
                </a:lnTo>
                <a:cubicBezTo>
                  <a:pt x="4200" y="497"/>
                  <a:pt x="4300" y="398"/>
                  <a:pt x="4423" y="398"/>
                </a:cubicBezTo>
                <a:close/>
                <a:moveTo>
                  <a:pt x="1463" y="446"/>
                </a:moveTo>
                <a:cubicBezTo>
                  <a:pt x="1585" y="446"/>
                  <a:pt x="1684" y="546"/>
                  <a:pt x="1684" y="668"/>
                </a:cubicBezTo>
                <a:lnTo>
                  <a:pt x="1684" y="1697"/>
                </a:lnTo>
                <a:cubicBezTo>
                  <a:pt x="1684" y="1820"/>
                  <a:pt x="1585" y="1919"/>
                  <a:pt x="1463" y="1919"/>
                </a:cubicBezTo>
                <a:cubicBezTo>
                  <a:pt x="1339" y="1919"/>
                  <a:pt x="1240" y="1820"/>
                  <a:pt x="1240" y="1697"/>
                </a:cubicBezTo>
                <a:lnTo>
                  <a:pt x="1240" y="668"/>
                </a:lnTo>
                <a:cubicBezTo>
                  <a:pt x="1240" y="546"/>
                  <a:pt x="1339" y="446"/>
                  <a:pt x="1463" y="446"/>
                </a:cubicBezTo>
                <a:close/>
                <a:moveTo>
                  <a:pt x="4249" y="1"/>
                </a:moveTo>
                <a:cubicBezTo>
                  <a:pt x="3923" y="1"/>
                  <a:pt x="3658" y="265"/>
                  <a:pt x="3658" y="591"/>
                </a:cubicBezTo>
                <a:lnTo>
                  <a:pt x="3658" y="3202"/>
                </a:lnTo>
                <a:lnTo>
                  <a:pt x="1981" y="3202"/>
                </a:lnTo>
                <a:lnTo>
                  <a:pt x="1981" y="673"/>
                </a:lnTo>
                <a:cubicBezTo>
                  <a:pt x="1981" y="510"/>
                  <a:pt x="1914" y="364"/>
                  <a:pt x="1808" y="257"/>
                </a:cubicBezTo>
                <a:cubicBezTo>
                  <a:pt x="1701" y="149"/>
                  <a:pt x="1552" y="81"/>
                  <a:pt x="1390" y="81"/>
                </a:cubicBezTo>
                <a:cubicBezTo>
                  <a:pt x="1065" y="81"/>
                  <a:pt x="799" y="348"/>
                  <a:pt x="799" y="672"/>
                </a:cubicBezTo>
                <a:lnTo>
                  <a:pt x="799" y="3202"/>
                </a:lnTo>
                <a:lnTo>
                  <a:pt x="734" y="3202"/>
                </a:lnTo>
                <a:cubicBezTo>
                  <a:pt x="330" y="3202"/>
                  <a:pt x="0" y="3533"/>
                  <a:pt x="0" y="3939"/>
                </a:cubicBezTo>
                <a:lnTo>
                  <a:pt x="0" y="7273"/>
                </a:lnTo>
                <a:cubicBezTo>
                  <a:pt x="0" y="7677"/>
                  <a:pt x="330" y="8008"/>
                  <a:pt x="734" y="8008"/>
                </a:cubicBezTo>
                <a:lnTo>
                  <a:pt x="1369" y="8008"/>
                </a:lnTo>
                <a:lnTo>
                  <a:pt x="1369" y="8946"/>
                </a:lnTo>
                <a:lnTo>
                  <a:pt x="2522" y="8946"/>
                </a:lnTo>
                <a:lnTo>
                  <a:pt x="2522" y="9290"/>
                </a:lnTo>
                <a:cubicBezTo>
                  <a:pt x="2522" y="10607"/>
                  <a:pt x="3593" y="11679"/>
                  <a:pt x="4911" y="11679"/>
                </a:cubicBezTo>
                <a:lnTo>
                  <a:pt x="50099" y="11679"/>
                </a:lnTo>
                <a:cubicBezTo>
                  <a:pt x="51739" y="11679"/>
                  <a:pt x="53073" y="10344"/>
                  <a:pt x="53073" y="8705"/>
                </a:cubicBezTo>
                <a:lnTo>
                  <a:pt x="53073" y="3031"/>
                </a:lnTo>
                <a:lnTo>
                  <a:pt x="52282" y="3031"/>
                </a:lnTo>
                <a:lnTo>
                  <a:pt x="52282" y="8705"/>
                </a:lnTo>
                <a:cubicBezTo>
                  <a:pt x="52282" y="9908"/>
                  <a:pt x="51302" y="10887"/>
                  <a:pt x="50099" y="10887"/>
                </a:cubicBezTo>
                <a:lnTo>
                  <a:pt x="4911" y="10887"/>
                </a:lnTo>
                <a:cubicBezTo>
                  <a:pt x="4030" y="10887"/>
                  <a:pt x="3313" y="10171"/>
                  <a:pt x="3313" y="9290"/>
                </a:cubicBezTo>
                <a:lnTo>
                  <a:pt x="3313" y="8948"/>
                </a:lnTo>
                <a:lnTo>
                  <a:pt x="4463" y="8948"/>
                </a:lnTo>
                <a:lnTo>
                  <a:pt x="4463" y="8009"/>
                </a:lnTo>
                <a:lnTo>
                  <a:pt x="4864" y="8009"/>
                </a:lnTo>
                <a:cubicBezTo>
                  <a:pt x="5270" y="8009"/>
                  <a:pt x="5600" y="7677"/>
                  <a:pt x="5600" y="7273"/>
                </a:cubicBezTo>
                <a:lnTo>
                  <a:pt x="5600" y="3939"/>
                </a:lnTo>
                <a:cubicBezTo>
                  <a:pt x="5600" y="3533"/>
                  <a:pt x="5270" y="3202"/>
                  <a:pt x="4864" y="3202"/>
                </a:cubicBezTo>
                <a:lnTo>
                  <a:pt x="4840" y="3202"/>
                </a:lnTo>
                <a:lnTo>
                  <a:pt x="4840" y="591"/>
                </a:lnTo>
                <a:cubicBezTo>
                  <a:pt x="4840" y="428"/>
                  <a:pt x="4774" y="281"/>
                  <a:pt x="4666" y="173"/>
                </a:cubicBezTo>
                <a:cubicBezTo>
                  <a:pt x="4560" y="66"/>
                  <a:pt x="4412" y="1"/>
                  <a:pt x="4249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p28"/>
          <p:cNvSpPr/>
          <p:nvPr/>
        </p:nvSpPr>
        <p:spPr>
          <a:xfrm rot="5400000" flipH="1">
            <a:off x="-980207" y="570894"/>
            <a:ext cx="2776036" cy="610870"/>
          </a:xfrm>
          <a:custGeom>
            <a:avLst/>
            <a:gdLst/>
            <a:ahLst/>
            <a:cxnLst/>
            <a:rect l="l" t="t" r="r" b="b"/>
            <a:pathLst>
              <a:path w="53074" h="11679" extrusionOk="0">
                <a:moveTo>
                  <a:pt x="4423" y="398"/>
                </a:moveTo>
                <a:cubicBezTo>
                  <a:pt x="4545" y="398"/>
                  <a:pt x="4645" y="497"/>
                  <a:pt x="4645" y="618"/>
                </a:cubicBezTo>
                <a:lnTo>
                  <a:pt x="4645" y="1647"/>
                </a:lnTo>
                <a:cubicBezTo>
                  <a:pt x="4645" y="1770"/>
                  <a:pt x="4545" y="1869"/>
                  <a:pt x="4423" y="1869"/>
                </a:cubicBezTo>
                <a:cubicBezTo>
                  <a:pt x="4300" y="1869"/>
                  <a:pt x="4200" y="1770"/>
                  <a:pt x="4200" y="1647"/>
                </a:cubicBezTo>
                <a:lnTo>
                  <a:pt x="4200" y="618"/>
                </a:lnTo>
                <a:cubicBezTo>
                  <a:pt x="4200" y="497"/>
                  <a:pt x="4300" y="398"/>
                  <a:pt x="4423" y="398"/>
                </a:cubicBezTo>
                <a:close/>
                <a:moveTo>
                  <a:pt x="1463" y="446"/>
                </a:moveTo>
                <a:cubicBezTo>
                  <a:pt x="1585" y="446"/>
                  <a:pt x="1684" y="546"/>
                  <a:pt x="1684" y="668"/>
                </a:cubicBezTo>
                <a:lnTo>
                  <a:pt x="1684" y="1697"/>
                </a:lnTo>
                <a:cubicBezTo>
                  <a:pt x="1684" y="1820"/>
                  <a:pt x="1585" y="1919"/>
                  <a:pt x="1463" y="1919"/>
                </a:cubicBezTo>
                <a:cubicBezTo>
                  <a:pt x="1339" y="1919"/>
                  <a:pt x="1240" y="1820"/>
                  <a:pt x="1240" y="1697"/>
                </a:cubicBezTo>
                <a:lnTo>
                  <a:pt x="1240" y="668"/>
                </a:lnTo>
                <a:cubicBezTo>
                  <a:pt x="1240" y="546"/>
                  <a:pt x="1339" y="446"/>
                  <a:pt x="1463" y="446"/>
                </a:cubicBezTo>
                <a:close/>
                <a:moveTo>
                  <a:pt x="4249" y="1"/>
                </a:moveTo>
                <a:cubicBezTo>
                  <a:pt x="3923" y="1"/>
                  <a:pt x="3658" y="265"/>
                  <a:pt x="3658" y="591"/>
                </a:cubicBezTo>
                <a:lnTo>
                  <a:pt x="3658" y="3202"/>
                </a:lnTo>
                <a:lnTo>
                  <a:pt x="1981" y="3202"/>
                </a:lnTo>
                <a:lnTo>
                  <a:pt x="1981" y="673"/>
                </a:lnTo>
                <a:cubicBezTo>
                  <a:pt x="1981" y="510"/>
                  <a:pt x="1914" y="364"/>
                  <a:pt x="1808" y="257"/>
                </a:cubicBezTo>
                <a:cubicBezTo>
                  <a:pt x="1701" y="149"/>
                  <a:pt x="1552" y="81"/>
                  <a:pt x="1390" y="81"/>
                </a:cubicBezTo>
                <a:cubicBezTo>
                  <a:pt x="1065" y="81"/>
                  <a:pt x="799" y="348"/>
                  <a:pt x="799" y="672"/>
                </a:cubicBezTo>
                <a:lnTo>
                  <a:pt x="799" y="3202"/>
                </a:lnTo>
                <a:lnTo>
                  <a:pt x="734" y="3202"/>
                </a:lnTo>
                <a:cubicBezTo>
                  <a:pt x="330" y="3202"/>
                  <a:pt x="0" y="3533"/>
                  <a:pt x="0" y="3939"/>
                </a:cubicBezTo>
                <a:lnTo>
                  <a:pt x="0" y="7273"/>
                </a:lnTo>
                <a:cubicBezTo>
                  <a:pt x="0" y="7677"/>
                  <a:pt x="330" y="8008"/>
                  <a:pt x="734" y="8008"/>
                </a:cubicBezTo>
                <a:lnTo>
                  <a:pt x="1369" y="8008"/>
                </a:lnTo>
                <a:lnTo>
                  <a:pt x="1369" y="8946"/>
                </a:lnTo>
                <a:lnTo>
                  <a:pt x="2522" y="8946"/>
                </a:lnTo>
                <a:lnTo>
                  <a:pt x="2522" y="9290"/>
                </a:lnTo>
                <a:cubicBezTo>
                  <a:pt x="2522" y="10607"/>
                  <a:pt x="3593" y="11679"/>
                  <a:pt x="4911" y="11679"/>
                </a:cubicBezTo>
                <a:lnTo>
                  <a:pt x="50099" y="11679"/>
                </a:lnTo>
                <a:cubicBezTo>
                  <a:pt x="51739" y="11679"/>
                  <a:pt x="53073" y="10344"/>
                  <a:pt x="53073" y="8705"/>
                </a:cubicBezTo>
                <a:lnTo>
                  <a:pt x="53073" y="3031"/>
                </a:lnTo>
                <a:lnTo>
                  <a:pt x="52282" y="3031"/>
                </a:lnTo>
                <a:lnTo>
                  <a:pt x="52282" y="8705"/>
                </a:lnTo>
                <a:cubicBezTo>
                  <a:pt x="52282" y="9908"/>
                  <a:pt x="51302" y="10887"/>
                  <a:pt x="50099" y="10887"/>
                </a:cubicBezTo>
                <a:lnTo>
                  <a:pt x="4911" y="10887"/>
                </a:lnTo>
                <a:cubicBezTo>
                  <a:pt x="4030" y="10887"/>
                  <a:pt x="3313" y="10171"/>
                  <a:pt x="3313" y="9290"/>
                </a:cubicBezTo>
                <a:lnTo>
                  <a:pt x="3313" y="8948"/>
                </a:lnTo>
                <a:lnTo>
                  <a:pt x="4463" y="8948"/>
                </a:lnTo>
                <a:lnTo>
                  <a:pt x="4463" y="8009"/>
                </a:lnTo>
                <a:lnTo>
                  <a:pt x="4864" y="8009"/>
                </a:lnTo>
                <a:cubicBezTo>
                  <a:pt x="5270" y="8009"/>
                  <a:pt x="5600" y="7677"/>
                  <a:pt x="5600" y="7273"/>
                </a:cubicBezTo>
                <a:lnTo>
                  <a:pt x="5600" y="3939"/>
                </a:lnTo>
                <a:cubicBezTo>
                  <a:pt x="5600" y="3533"/>
                  <a:pt x="5270" y="3202"/>
                  <a:pt x="4864" y="3202"/>
                </a:cubicBezTo>
                <a:lnTo>
                  <a:pt x="4840" y="3202"/>
                </a:lnTo>
                <a:lnTo>
                  <a:pt x="4840" y="591"/>
                </a:lnTo>
                <a:cubicBezTo>
                  <a:pt x="4840" y="428"/>
                  <a:pt x="4774" y="281"/>
                  <a:pt x="4666" y="173"/>
                </a:cubicBezTo>
                <a:cubicBezTo>
                  <a:pt x="4560" y="66"/>
                  <a:pt x="4412" y="1"/>
                  <a:pt x="4249" y="1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28"/>
          <p:cNvSpPr/>
          <p:nvPr/>
        </p:nvSpPr>
        <p:spPr>
          <a:xfrm flipH="1">
            <a:off x="110142" y="4650050"/>
            <a:ext cx="1129884" cy="267795"/>
          </a:xfrm>
          <a:custGeom>
            <a:avLst/>
            <a:gdLst/>
            <a:ahLst/>
            <a:cxnLst/>
            <a:rect l="l" t="t" r="r" b="b"/>
            <a:pathLst>
              <a:path w="30587" h="7248" extrusionOk="0">
                <a:moveTo>
                  <a:pt x="15926" y="0"/>
                </a:moveTo>
                <a:cubicBezTo>
                  <a:pt x="13961" y="0"/>
                  <a:pt x="12266" y="6080"/>
                  <a:pt x="12266" y="6080"/>
                </a:cubicBezTo>
                <a:cubicBezTo>
                  <a:pt x="12266" y="6080"/>
                  <a:pt x="12617" y="3734"/>
                  <a:pt x="10866" y="3624"/>
                </a:cubicBezTo>
                <a:cubicBezTo>
                  <a:pt x="10828" y="3621"/>
                  <a:pt x="10789" y="3620"/>
                  <a:pt x="10751" y="3620"/>
                </a:cubicBezTo>
                <a:cubicBezTo>
                  <a:pt x="9060" y="3620"/>
                  <a:pt x="7833" y="5963"/>
                  <a:pt x="7833" y="5963"/>
                </a:cubicBezTo>
                <a:lnTo>
                  <a:pt x="1" y="7248"/>
                </a:lnTo>
                <a:lnTo>
                  <a:pt x="30587" y="7248"/>
                </a:lnTo>
                <a:cubicBezTo>
                  <a:pt x="30587" y="7248"/>
                  <a:pt x="23118" y="6780"/>
                  <a:pt x="22652" y="6080"/>
                </a:cubicBezTo>
                <a:cubicBezTo>
                  <a:pt x="22185" y="5381"/>
                  <a:pt x="21404" y="2579"/>
                  <a:pt x="19519" y="2346"/>
                </a:cubicBezTo>
                <a:cubicBezTo>
                  <a:pt x="19441" y="2336"/>
                  <a:pt x="19365" y="2332"/>
                  <a:pt x="19291" y="2332"/>
                </a:cubicBezTo>
                <a:cubicBezTo>
                  <a:pt x="18256" y="2332"/>
                  <a:pt x="17651" y="3241"/>
                  <a:pt x="17336" y="3955"/>
                </a:cubicBezTo>
                <a:lnTo>
                  <a:pt x="17336" y="3955"/>
                </a:lnTo>
                <a:cubicBezTo>
                  <a:pt x="17642" y="2843"/>
                  <a:pt x="17903" y="933"/>
                  <a:pt x="16414" y="130"/>
                </a:cubicBezTo>
                <a:cubicBezTo>
                  <a:pt x="16250" y="41"/>
                  <a:pt x="16087" y="0"/>
                  <a:pt x="1592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28"/>
          <p:cNvSpPr/>
          <p:nvPr/>
        </p:nvSpPr>
        <p:spPr>
          <a:xfrm flipH="1">
            <a:off x="8472942" y="1115500"/>
            <a:ext cx="1129884" cy="267795"/>
          </a:xfrm>
          <a:custGeom>
            <a:avLst/>
            <a:gdLst/>
            <a:ahLst/>
            <a:cxnLst/>
            <a:rect l="l" t="t" r="r" b="b"/>
            <a:pathLst>
              <a:path w="30587" h="7248" extrusionOk="0">
                <a:moveTo>
                  <a:pt x="15926" y="0"/>
                </a:moveTo>
                <a:cubicBezTo>
                  <a:pt x="13961" y="0"/>
                  <a:pt x="12266" y="6080"/>
                  <a:pt x="12266" y="6080"/>
                </a:cubicBezTo>
                <a:cubicBezTo>
                  <a:pt x="12266" y="6080"/>
                  <a:pt x="12617" y="3734"/>
                  <a:pt x="10866" y="3624"/>
                </a:cubicBezTo>
                <a:cubicBezTo>
                  <a:pt x="10828" y="3621"/>
                  <a:pt x="10789" y="3620"/>
                  <a:pt x="10751" y="3620"/>
                </a:cubicBezTo>
                <a:cubicBezTo>
                  <a:pt x="9060" y="3620"/>
                  <a:pt x="7833" y="5963"/>
                  <a:pt x="7833" y="5963"/>
                </a:cubicBezTo>
                <a:lnTo>
                  <a:pt x="1" y="7248"/>
                </a:lnTo>
                <a:lnTo>
                  <a:pt x="30587" y="7248"/>
                </a:lnTo>
                <a:cubicBezTo>
                  <a:pt x="30587" y="7248"/>
                  <a:pt x="23118" y="6780"/>
                  <a:pt x="22652" y="6080"/>
                </a:cubicBezTo>
                <a:cubicBezTo>
                  <a:pt x="22185" y="5381"/>
                  <a:pt x="21404" y="2579"/>
                  <a:pt x="19519" y="2346"/>
                </a:cubicBezTo>
                <a:cubicBezTo>
                  <a:pt x="19441" y="2336"/>
                  <a:pt x="19365" y="2332"/>
                  <a:pt x="19291" y="2332"/>
                </a:cubicBezTo>
                <a:cubicBezTo>
                  <a:pt x="18256" y="2332"/>
                  <a:pt x="17651" y="3241"/>
                  <a:pt x="17336" y="3955"/>
                </a:cubicBezTo>
                <a:lnTo>
                  <a:pt x="17336" y="3955"/>
                </a:lnTo>
                <a:cubicBezTo>
                  <a:pt x="17642" y="2843"/>
                  <a:pt x="17903" y="933"/>
                  <a:pt x="16414" y="130"/>
                </a:cubicBezTo>
                <a:cubicBezTo>
                  <a:pt x="16250" y="41"/>
                  <a:pt x="16087" y="0"/>
                  <a:pt x="1592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Title and text 3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9"/>
          <p:cNvSpPr txBox="1">
            <a:spLocks noGrp="1"/>
          </p:cNvSpPr>
          <p:nvPr>
            <p:ph type="subTitle" idx="1"/>
          </p:nvPr>
        </p:nvSpPr>
        <p:spPr>
          <a:xfrm>
            <a:off x="5753575" y="2720613"/>
            <a:ext cx="2677200" cy="10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i="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9"/>
          <p:cNvSpPr txBox="1">
            <a:spLocks noGrp="1"/>
          </p:cNvSpPr>
          <p:nvPr>
            <p:ph type="title"/>
          </p:nvPr>
        </p:nvSpPr>
        <p:spPr>
          <a:xfrm>
            <a:off x="713250" y="539496"/>
            <a:ext cx="771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5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0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Montserrat"/>
              <a:buNone/>
              <a:defRPr sz="3200" b="1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20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  <a:defRPr sz="1400" b="0" i="0" u="none" strike="noStrike" cap="none">
                <a:solidFill>
                  <a:schemeClr val="dk1"/>
                </a:solidFill>
                <a:latin typeface="NanumGothic"/>
                <a:ea typeface="NanumGothic"/>
                <a:cs typeface="NanumGothic"/>
                <a:sym typeface="Nanum Gothic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○"/>
              <a:defRPr sz="1400" b="0" i="0" u="none" strike="noStrike" cap="none">
                <a:solidFill>
                  <a:schemeClr val="dk1"/>
                </a:solidFill>
                <a:latin typeface="NanumGothic"/>
                <a:ea typeface="NanumGothic"/>
                <a:cs typeface="NanumGothic"/>
                <a:sym typeface="Nanum Gothic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■"/>
              <a:defRPr sz="1400" b="0" i="0" u="none" strike="noStrike" cap="none">
                <a:solidFill>
                  <a:schemeClr val="dk1"/>
                </a:solidFill>
                <a:latin typeface="NanumGothic"/>
                <a:ea typeface="NanumGothic"/>
                <a:cs typeface="NanumGothic"/>
                <a:sym typeface="Nanum Gothic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  <a:defRPr sz="1400" b="0" i="0" u="none" strike="noStrike" cap="none">
                <a:solidFill>
                  <a:schemeClr val="dk1"/>
                </a:solidFill>
                <a:latin typeface="NanumGothic"/>
                <a:ea typeface="NanumGothic"/>
                <a:cs typeface="NanumGothic"/>
                <a:sym typeface="Nanum Gothic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○"/>
              <a:defRPr sz="1400" b="0" i="0" u="none" strike="noStrike" cap="none">
                <a:solidFill>
                  <a:schemeClr val="dk1"/>
                </a:solidFill>
                <a:latin typeface="NanumGothic"/>
                <a:ea typeface="NanumGothic"/>
                <a:cs typeface="NanumGothic"/>
                <a:sym typeface="Nanum Gothic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■"/>
              <a:defRPr sz="1400" b="0" i="0" u="none" strike="noStrike" cap="none">
                <a:solidFill>
                  <a:schemeClr val="dk1"/>
                </a:solidFill>
                <a:latin typeface="NanumGothic"/>
                <a:ea typeface="NanumGothic"/>
                <a:cs typeface="NanumGothic"/>
                <a:sym typeface="Nanum Gothic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  <a:defRPr sz="1400" b="0" i="0" u="none" strike="noStrike" cap="none">
                <a:solidFill>
                  <a:schemeClr val="dk1"/>
                </a:solidFill>
                <a:latin typeface="NanumGothic"/>
                <a:ea typeface="NanumGothic"/>
                <a:cs typeface="NanumGothic"/>
                <a:sym typeface="Nanum Gothic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○"/>
              <a:defRPr sz="1400" b="0" i="0" u="none" strike="noStrike" cap="none">
                <a:solidFill>
                  <a:schemeClr val="dk1"/>
                </a:solidFill>
                <a:latin typeface="NanumGothic"/>
                <a:ea typeface="NanumGothic"/>
                <a:cs typeface="NanumGothic"/>
                <a:sym typeface="Nanum Gothic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■"/>
              <a:defRPr sz="1400" b="0" i="0" u="none" strike="noStrike" cap="none">
                <a:solidFill>
                  <a:schemeClr val="dk1"/>
                </a:solidFill>
                <a:latin typeface="NanumGothic"/>
                <a:ea typeface="NanumGothic"/>
                <a:cs typeface="NanumGothic"/>
                <a:sym typeface="Nanum Gothic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49">
          <p15:clr>
            <a:srgbClr val="EA4335"/>
          </p15:clr>
        </p15:guide>
        <p15:guide id="2" pos="5311">
          <p15:clr>
            <a:srgbClr val="EA4335"/>
          </p15:clr>
        </p15:guide>
        <p15:guide id="3" orient="horz" pos="340">
          <p15:clr>
            <a:srgbClr val="EA4335"/>
          </p15:clr>
        </p15:guide>
        <p15:guide id="4" orient="horz" pos="2909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5" Type="http://schemas.openxmlformats.org/officeDocument/2006/relationships/image" Target="../media/image20.jpg"/><Relationship Id="rId4" Type="http://schemas.openxmlformats.org/officeDocument/2006/relationships/image" Target="../media/image19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" name="Google Shape;130;p1"/>
          <p:cNvGrpSpPr/>
          <p:nvPr/>
        </p:nvGrpSpPr>
        <p:grpSpPr>
          <a:xfrm>
            <a:off x="-703392" y="-411183"/>
            <a:ext cx="4596223" cy="2142865"/>
            <a:chOff x="-582025" y="-217309"/>
            <a:chExt cx="4596223" cy="2142865"/>
          </a:xfrm>
        </p:grpSpPr>
        <p:sp>
          <p:nvSpPr>
            <p:cNvPr id="131" name="Google Shape;131;p1"/>
            <p:cNvSpPr/>
            <p:nvPr/>
          </p:nvSpPr>
          <p:spPr>
            <a:xfrm rot="10800000">
              <a:off x="-582025" y="-204938"/>
              <a:ext cx="4596223" cy="2130494"/>
            </a:xfrm>
            <a:custGeom>
              <a:avLst/>
              <a:gdLst/>
              <a:ahLst/>
              <a:cxnLst/>
              <a:rect l="l" t="t" r="r" b="b"/>
              <a:pathLst>
                <a:path w="92081" h="40314" extrusionOk="0">
                  <a:moveTo>
                    <a:pt x="52634" y="0"/>
                  </a:moveTo>
                  <a:cubicBezTo>
                    <a:pt x="52308" y="0"/>
                    <a:pt x="51980" y="13"/>
                    <a:pt x="51651" y="40"/>
                  </a:cubicBezTo>
                  <a:cubicBezTo>
                    <a:pt x="47192" y="409"/>
                    <a:pt x="43414" y="3356"/>
                    <a:pt x="40047" y="6305"/>
                  </a:cubicBezTo>
                  <a:cubicBezTo>
                    <a:pt x="36680" y="9252"/>
                    <a:pt x="33221" y="12438"/>
                    <a:pt x="28869" y="13475"/>
                  </a:cubicBezTo>
                  <a:cubicBezTo>
                    <a:pt x="25617" y="14250"/>
                    <a:pt x="22193" y="13734"/>
                    <a:pt x="18884" y="14199"/>
                  </a:cubicBezTo>
                  <a:cubicBezTo>
                    <a:pt x="13402" y="14969"/>
                    <a:pt x="0" y="24616"/>
                    <a:pt x="6085" y="40112"/>
                  </a:cubicBezTo>
                  <a:lnTo>
                    <a:pt x="81132" y="40282"/>
                  </a:lnTo>
                  <a:cubicBezTo>
                    <a:pt x="81361" y="40303"/>
                    <a:pt x="81583" y="40314"/>
                    <a:pt x="81800" y="40314"/>
                  </a:cubicBezTo>
                  <a:cubicBezTo>
                    <a:pt x="92080" y="40314"/>
                    <a:pt x="89563" y="16777"/>
                    <a:pt x="87839" y="12668"/>
                  </a:cubicBezTo>
                  <a:cubicBezTo>
                    <a:pt x="86081" y="8473"/>
                    <a:pt x="82744" y="4685"/>
                    <a:pt x="78338" y="3554"/>
                  </a:cubicBezTo>
                  <a:cubicBezTo>
                    <a:pt x="77072" y="3230"/>
                    <a:pt x="75782" y="3133"/>
                    <a:pt x="74479" y="3133"/>
                  </a:cubicBezTo>
                  <a:cubicBezTo>
                    <a:pt x="72576" y="3133"/>
                    <a:pt x="70646" y="3339"/>
                    <a:pt x="68733" y="3339"/>
                  </a:cubicBezTo>
                  <a:cubicBezTo>
                    <a:pt x="68051" y="3339"/>
                    <a:pt x="67371" y="3313"/>
                    <a:pt x="66695" y="3242"/>
                  </a:cubicBezTo>
                  <a:cubicBezTo>
                    <a:pt x="61897" y="2739"/>
                    <a:pt x="57402" y="0"/>
                    <a:pt x="5263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32;p1"/>
            <p:cNvSpPr/>
            <p:nvPr/>
          </p:nvSpPr>
          <p:spPr>
            <a:xfrm rot="10800000">
              <a:off x="-430480" y="-217309"/>
              <a:ext cx="4016710" cy="1777647"/>
            </a:xfrm>
            <a:custGeom>
              <a:avLst/>
              <a:gdLst/>
              <a:ahLst/>
              <a:cxnLst/>
              <a:rect l="l" t="t" r="r" b="b"/>
              <a:pathLst>
                <a:path w="80471" h="32195" extrusionOk="0">
                  <a:moveTo>
                    <a:pt x="47487" y="1"/>
                  </a:moveTo>
                  <a:cubicBezTo>
                    <a:pt x="43320" y="1"/>
                    <a:pt x="39414" y="2827"/>
                    <a:pt x="36193" y="5678"/>
                  </a:cubicBezTo>
                  <a:cubicBezTo>
                    <a:pt x="32550" y="8904"/>
                    <a:pt x="28659" y="12549"/>
                    <a:pt x="23801" y="12820"/>
                  </a:cubicBezTo>
                  <a:cubicBezTo>
                    <a:pt x="23603" y="12831"/>
                    <a:pt x="23405" y="12837"/>
                    <a:pt x="23208" y="12837"/>
                  </a:cubicBezTo>
                  <a:cubicBezTo>
                    <a:pt x="20202" y="12837"/>
                    <a:pt x="17266" y="11633"/>
                    <a:pt x="14247" y="11611"/>
                  </a:cubicBezTo>
                  <a:cubicBezTo>
                    <a:pt x="14221" y="11610"/>
                    <a:pt x="14196" y="11610"/>
                    <a:pt x="14170" y="11610"/>
                  </a:cubicBezTo>
                  <a:cubicBezTo>
                    <a:pt x="9546" y="11610"/>
                    <a:pt x="5189" y="14522"/>
                    <a:pt x="2843" y="18510"/>
                  </a:cubicBezTo>
                  <a:cubicBezTo>
                    <a:pt x="483" y="22521"/>
                    <a:pt x="1" y="27451"/>
                    <a:pt x="847" y="32025"/>
                  </a:cubicBezTo>
                  <a:lnTo>
                    <a:pt x="75894" y="32195"/>
                  </a:lnTo>
                  <a:cubicBezTo>
                    <a:pt x="80471" y="29741"/>
                    <a:pt x="79104" y="20847"/>
                    <a:pt x="78484" y="15147"/>
                  </a:cubicBezTo>
                  <a:cubicBezTo>
                    <a:pt x="77863" y="9446"/>
                    <a:pt x="74407" y="3185"/>
                    <a:pt x="68697" y="2665"/>
                  </a:cubicBezTo>
                  <a:cubicBezTo>
                    <a:pt x="68430" y="2640"/>
                    <a:pt x="68164" y="2629"/>
                    <a:pt x="67898" y="2629"/>
                  </a:cubicBezTo>
                  <a:cubicBezTo>
                    <a:pt x="65148" y="2629"/>
                    <a:pt x="62428" y="3814"/>
                    <a:pt x="59686" y="3814"/>
                  </a:cubicBezTo>
                  <a:cubicBezTo>
                    <a:pt x="59345" y="3814"/>
                    <a:pt x="59004" y="3796"/>
                    <a:pt x="58663" y="3754"/>
                  </a:cubicBezTo>
                  <a:cubicBezTo>
                    <a:pt x="55277" y="3347"/>
                    <a:pt x="52491" y="781"/>
                    <a:pt x="49140" y="153"/>
                  </a:cubicBezTo>
                  <a:cubicBezTo>
                    <a:pt x="48585" y="49"/>
                    <a:pt x="48034" y="1"/>
                    <a:pt x="4748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3" name="Google Shape;133;p1"/>
          <p:cNvSpPr/>
          <p:nvPr/>
        </p:nvSpPr>
        <p:spPr>
          <a:xfrm>
            <a:off x="1003800" y="539500"/>
            <a:ext cx="7136400" cy="2466300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1"/>
          <p:cNvSpPr/>
          <p:nvPr/>
        </p:nvSpPr>
        <p:spPr>
          <a:xfrm>
            <a:off x="2480100" y="2760938"/>
            <a:ext cx="4183800" cy="4572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1"/>
          <p:cNvSpPr txBox="1">
            <a:spLocks noGrp="1"/>
          </p:cNvSpPr>
          <p:nvPr>
            <p:ph type="subTitle" idx="1"/>
          </p:nvPr>
        </p:nvSpPr>
        <p:spPr>
          <a:xfrm>
            <a:off x="2480100" y="2759713"/>
            <a:ext cx="4183800" cy="2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700">
                <a:solidFill>
                  <a:schemeClr val="accent6"/>
                </a:solidFill>
              </a:rPr>
              <a:t>The Rise of Urban Mobile Vehicles</a:t>
            </a:r>
            <a:endParaRPr sz="1700">
              <a:solidFill>
                <a:schemeClr val="accent6"/>
              </a:solidFill>
            </a:endParaRPr>
          </a:p>
        </p:txBody>
      </p:sp>
      <p:sp>
        <p:nvSpPr>
          <p:cNvPr id="136" name="Google Shape;136;p1"/>
          <p:cNvSpPr txBox="1">
            <a:spLocks noGrp="1"/>
          </p:cNvSpPr>
          <p:nvPr>
            <p:ph type="ctrTitle"/>
          </p:nvPr>
        </p:nvSpPr>
        <p:spPr>
          <a:xfrm>
            <a:off x="1275300" y="829149"/>
            <a:ext cx="6593400" cy="17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>
                <a:solidFill>
                  <a:schemeClr val="dk1"/>
                </a:solidFill>
              </a:rPr>
              <a:t>Revolutionizing Urban Mobility</a:t>
            </a:r>
            <a:endParaRPr/>
          </a:p>
        </p:txBody>
      </p:sp>
      <p:sp>
        <p:nvSpPr>
          <p:cNvPr id="137" name="Google Shape;137;p1"/>
          <p:cNvSpPr/>
          <p:nvPr/>
        </p:nvSpPr>
        <p:spPr>
          <a:xfrm>
            <a:off x="6500145" y="867444"/>
            <a:ext cx="243" cy="122"/>
          </a:xfrm>
          <a:custGeom>
            <a:avLst/>
            <a:gdLst/>
            <a:ahLst/>
            <a:cxnLst/>
            <a:rect l="l" t="t" r="r" b="b"/>
            <a:pathLst>
              <a:path w="2" h="1" extrusionOk="0">
                <a:moveTo>
                  <a:pt x="1" y="0"/>
                </a:moveTo>
                <a:cubicBezTo>
                  <a:pt x="0" y="0"/>
                  <a:pt x="0" y="0"/>
                  <a:pt x="0" y="1"/>
                </a:cubicBezTo>
                <a:lnTo>
                  <a:pt x="2" y="1"/>
                </a:lnTo>
                <a:cubicBezTo>
                  <a:pt x="2" y="1"/>
                  <a:pt x="1" y="0"/>
                  <a:pt x="1" y="0"/>
                </a:cubicBezTo>
                <a:close/>
              </a:path>
            </a:pathLst>
          </a:custGeom>
          <a:solidFill>
            <a:srgbClr val="E4EE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1"/>
          <p:cNvSpPr/>
          <p:nvPr/>
        </p:nvSpPr>
        <p:spPr>
          <a:xfrm>
            <a:off x="6500145" y="863673"/>
            <a:ext cx="6933" cy="3892"/>
          </a:xfrm>
          <a:custGeom>
            <a:avLst/>
            <a:gdLst/>
            <a:ahLst/>
            <a:cxnLst/>
            <a:rect l="l" t="t" r="r" b="b"/>
            <a:pathLst>
              <a:path w="57" h="32" extrusionOk="0">
                <a:moveTo>
                  <a:pt x="57" y="1"/>
                </a:moveTo>
                <a:lnTo>
                  <a:pt x="57" y="1"/>
                </a:lnTo>
                <a:cubicBezTo>
                  <a:pt x="38" y="15"/>
                  <a:pt x="20" y="28"/>
                  <a:pt x="0" y="32"/>
                </a:cubicBezTo>
                <a:lnTo>
                  <a:pt x="2" y="32"/>
                </a:lnTo>
                <a:cubicBezTo>
                  <a:pt x="4" y="31"/>
                  <a:pt x="6" y="31"/>
                  <a:pt x="9" y="31"/>
                </a:cubicBezTo>
                <a:cubicBezTo>
                  <a:pt x="11" y="31"/>
                  <a:pt x="14" y="31"/>
                  <a:pt x="16" y="30"/>
                </a:cubicBezTo>
                <a:cubicBezTo>
                  <a:pt x="30" y="25"/>
                  <a:pt x="44" y="11"/>
                  <a:pt x="57" y="1"/>
                </a:cubicBezTo>
                <a:close/>
              </a:path>
            </a:pathLst>
          </a:custGeom>
          <a:solidFill>
            <a:srgbClr val="0075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1"/>
          <p:cNvSpPr/>
          <p:nvPr/>
        </p:nvSpPr>
        <p:spPr>
          <a:xfrm>
            <a:off x="6510363" y="846765"/>
            <a:ext cx="9366" cy="14718"/>
          </a:xfrm>
          <a:custGeom>
            <a:avLst/>
            <a:gdLst/>
            <a:ahLst/>
            <a:cxnLst/>
            <a:rect l="l" t="t" r="r" b="b"/>
            <a:pathLst>
              <a:path w="77" h="121" extrusionOk="0">
                <a:moveTo>
                  <a:pt x="77" y="1"/>
                </a:moveTo>
                <a:cubicBezTo>
                  <a:pt x="53" y="53"/>
                  <a:pt x="27" y="92"/>
                  <a:pt x="1" y="120"/>
                </a:cubicBezTo>
                <a:cubicBezTo>
                  <a:pt x="27" y="92"/>
                  <a:pt x="53" y="53"/>
                  <a:pt x="77" y="1"/>
                </a:cubicBezTo>
                <a:close/>
              </a:path>
            </a:pathLst>
          </a:custGeom>
          <a:solidFill>
            <a:srgbClr val="0075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1"/>
          <p:cNvSpPr/>
          <p:nvPr/>
        </p:nvSpPr>
        <p:spPr>
          <a:xfrm>
            <a:off x="7749975" y="1220613"/>
            <a:ext cx="1433613" cy="339732"/>
          </a:xfrm>
          <a:custGeom>
            <a:avLst/>
            <a:gdLst/>
            <a:ahLst/>
            <a:cxnLst/>
            <a:rect l="l" t="t" r="r" b="b"/>
            <a:pathLst>
              <a:path w="30587" h="7248" extrusionOk="0">
                <a:moveTo>
                  <a:pt x="15926" y="0"/>
                </a:moveTo>
                <a:cubicBezTo>
                  <a:pt x="13961" y="0"/>
                  <a:pt x="12266" y="6080"/>
                  <a:pt x="12266" y="6080"/>
                </a:cubicBezTo>
                <a:cubicBezTo>
                  <a:pt x="12266" y="6080"/>
                  <a:pt x="12617" y="3734"/>
                  <a:pt x="10866" y="3624"/>
                </a:cubicBezTo>
                <a:cubicBezTo>
                  <a:pt x="10828" y="3621"/>
                  <a:pt x="10789" y="3620"/>
                  <a:pt x="10751" y="3620"/>
                </a:cubicBezTo>
                <a:cubicBezTo>
                  <a:pt x="9060" y="3620"/>
                  <a:pt x="7833" y="5963"/>
                  <a:pt x="7833" y="5963"/>
                </a:cubicBezTo>
                <a:lnTo>
                  <a:pt x="1" y="7248"/>
                </a:lnTo>
                <a:lnTo>
                  <a:pt x="30587" y="7248"/>
                </a:lnTo>
                <a:cubicBezTo>
                  <a:pt x="30587" y="7248"/>
                  <a:pt x="23118" y="6780"/>
                  <a:pt x="22652" y="6080"/>
                </a:cubicBezTo>
                <a:cubicBezTo>
                  <a:pt x="22185" y="5381"/>
                  <a:pt x="21404" y="2579"/>
                  <a:pt x="19519" y="2346"/>
                </a:cubicBezTo>
                <a:cubicBezTo>
                  <a:pt x="19441" y="2336"/>
                  <a:pt x="19365" y="2332"/>
                  <a:pt x="19291" y="2332"/>
                </a:cubicBezTo>
                <a:cubicBezTo>
                  <a:pt x="18256" y="2332"/>
                  <a:pt x="17651" y="3241"/>
                  <a:pt x="17336" y="3955"/>
                </a:cubicBezTo>
                <a:lnTo>
                  <a:pt x="17336" y="3955"/>
                </a:lnTo>
                <a:cubicBezTo>
                  <a:pt x="17642" y="2843"/>
                  <a:pt x="17903" y="933"/>
                  <a:pt x="16414" y="130"/>
                </a:cubicBezTo>
                <a:cubicBezTo>
                  <a:pt x="16250" y="41"/>
                  <a:pt x="16087" y="0"/>
                  <a:pt x="1592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1"/>
          <p:cNvSpPr/>
          <p:nvPr/>
        </p:nvSpPr>
        <p:spPr>
          <a:xfrm flipH="1">
            <a:off x="1987044" y="3451679"/>
            <a:ext cx="1433668" cy="339744"/>
          </a:xfrm>
          <a:custGeom>
            <a:avLst/>
            <a:gdLst/>
            <a:ahLst/>
            <a:cxnLst/>
            <a:rect l="l" t="t" r="r" b="b"/>
            <a:pathLst>
              <a:path w="27194" h="6444" extrusionOk="0">
                <a:moveTo>
                  <a:pt x="14158" y="1"/>
                </a:moveTo>
                <a:cubicBezTo>
                  <a:pt x="12412" y="1"/>
                  <a:pt x="10904" y="5406"/>
                  <a:pt x="10904" y="5406"/>
                </a:cubicBezTo>
                <a:cubicBezTo>
                  <a:pt x="10904" y="5406"/>
                  <a:pt x="11216" y="3320"/>
                  <a:pt x="9660" y="3222"/>
                </a:cubicBezTo>
                <a:cubicBezTo>
                  <a:pt x="9625" y="3220"/>
                  <a:pt x="9591" y="3219"/>
                  <a:pt x="9557" y="3219"/>
                </a:cubicBezTo>
                <a:cubicBezTo>
                  <a:pt x="8053" y="3219"/>
                  <a:pt x="6963" y="5303"/>
                  <a:pt x="6963" y="5303"/>
                </a:cubicBezTo>
                <a:lnTo>
                  <a:pt x="0" y="6444"/>
                </a:lnTo>
                <a:lnTo>
                  <a:pt x="27194" y="6444"/>
                </a:lnTo>
                <a:cubicBezTo>
                  <a:pt x="27194" y="6444"/>
                  <a:pt x="20553" y="6029"/>
                  <a:pt x="20139" y="5406"/>
                </a:cubicBezTo>
                <a:cubicBezTo>
                  <a:pt x="19724" y="4784"/>
                  <a:pt x="19030" y="2294"/>
                  <a:pt x="17353" y="2086"/>
                </a:cubicBezTo>
                <a:cubicBezTo>
                  <a:pt x="17284" y="2077"/>
                  <a:pt x="17216" y="2073"/>
                  <a:pt x="17151" y="2073"/>
                </a:cubicBezTo>
                <a:cubicBezTo>
                  <a:pt x="16230" y="2073"/>
                  <a:pt x="15692" y="2882"/>
                  <a:pt x="15412" y="3517"/>
                </a:cubicBezTo>
                <a:lnTo>
                  <a:pt x="15412" y="3517"/>
                </a:lnTo>
                <a:cubicBezTo>
                  <a:pt x="15684" y="2529"/>
                  <a:pt x="15916" y="830"/>
                  <a:pt x="14591" y="115"/>
                </a:cubicBezTo>
                <a:cubicBezTo>
                  <a:pt x="14446" y="37"/>
                  <a:pt x="14301" y="1"/>
                  <a:pt x="1415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1"/>
          <p:cNvSpPr/>
          <p:nvPr/>
        </p:nvSpPr>
        <p:spPr>
          <a:xfrm rot="5400000" flipH="1">
            <a:off x="6233097" y="849026"/>
            <a:ext cx="4650477" cy="894574"/>
          </a:xfrm>
          <a:custGeom>
            <a:avLst/>
            <a:gdLst/>
            <a:ahLst/>
            <a:cxnLst/>
            <a:rect l="l" t="t" r="r" b="b"/>
            <a:pathLst>
              <a:path w="53074" h="11679" extrusionOk="0">
                <a:moveTo>
                  <a:pt x="4423" y="398"/>
                </a:moveTo>
                <a:cubicBezTo>
                  <a:pt x="4545" y="398"/>
                  <a:pt x="4645" y="497"/>
                  <a:pt x="4645" y="618"/>
                </a:cubicBezTo>
                <a:lnTo>
                  <a:pt x="4645" y="1647"/>
                </a:lnTo>
                <a:cubicBezTo>
                  <a:pt x="4645" y="1770"/>
                  <a:pt x="4545" y="1869"/>
                  <a:pt x="4423" y="1869"/>
                </a:cubicBezTo>
                <a:cubicBezTo>
                  <a:pt x="4300" y="1869"/>
                  <a:pt x="4200" y="1770"/>
                  <a:pt x="4200" y="1647"/>
                </a:cubicBezTo>
                <a:lnTo>
                  <a:pt x="4200" y="618"/>
                </a:lnTo>
                <a:cubicBezTo>
                  <a:pt x="4200" y="497"/>
                  <a:pt x="4300" y="398"/>
                  <a:pt x="4423" y="398"/>
                </a:cubicBezTo>
                <a:close/>
                <a:moveTo>
                  <a:pt x="1463" y="446"/>
                </a:moveTo>
                <a:cubicBezTo>
                  <a:pt x="1585" y="446"/>
                  <a:pt x="1684" y="546"/>
                  <a:pt x="1684" y="668"/>
                </a:cubicBezTo>
                <a:lnTo>
                  <a:pt x="1684" y="1697"/>
                </a:lnTo>
                <a:cubicBezTo>
                  <a:pt x="1684" y="1820"/>
                  <a:pt x="1585" y="1919"/>
                  <a:pt x="1463" y="1919"/>
                </a:cubicBezTo>
                <a:cubicBezTo>
                  <a:pt x="1339" y="1919"/>
                  <a:pt x="1240" y="1820"/>
                  <a:pt x="1240" y="1697"/>
                </a:cubicBezTo>
                <a:lnTo>
                  <a:pt x="1240" y="668"/>
                </a:lnTo>
                <a:cubicBezTo>
                  <a:pt x="1240" y="546"/>
                  <a:pt x="1339" y="446"/>
                  <a:pt x="1463" y="446"/>
                </a:cubicBezTo>
                <a:close/>
                <a:moveTo>
                  <a:pt x="4249" y="1"/>
                </a:moveTo>
                <a:cubicBezTo>
                  <a:pt x="3923" y="1"/>
                  <a:pt x="3658" y="265"/>
                  <a:pt x="3658" y="591"/>
                </a:cubicBezTo>
                <a:lnTo>
                  <a:pt x="3658" y="3202"/>
                </a:lnTo>
                <a:lnTo>
                  <a:pt x="1981" y="3202"/>
                </a:lnTo>
                <a:lnTo>
                  <a:pt x="1981" y="673"/>
                </a:lnTo>
                <a:cubicBezTo>
                  <a:pt x="1981" y="510"/>
                  <a:pt x="1914" y="364"/>
                  <a:pt x="1808" y="257"/>
                </a:cubicBezTo>
                <a:cubicBezTo>
                  <a:pt x="1701" y="149"/>
                  <a:pt x="1552" y="81"/>
                  <a:pt x="1390" y="81"/>
                </a:cubicBezTo>
                <a:cubicBezTo>
                  <a:pt x="1065" y="81"/>
                  <a:pt x="799" y="348"/>
                  <a:pt x="799" y="672"/>
                </a:cubicBezTo>
                <a:lnTo>
                  <a:pt x="799" y="3202"/>
                </a:lnTo>
                <a:lnTo>
                  <a:pt x="734" y="3202"/>
                </a:lnTo>
                <a:cubicBezTo>
                  <a:pt x="330" y="3202"/>
                  <a:pt x="0" y="3533"/>
                  <a:pt x="0" y="3939"/>
                </a:cubicBezTo>
                <a:lnTo>
                  <a:pt x="0" y="7273"/>
                </a:lnTo>
                <a:cubicBezTo>
                  <a:pt x="0" y="7677"/>
                  <a:pt x="330" y="8008"/>
                  <a:pt x="734" y="8008"/>
                </a:cubicBezTo>
                <a:lnTo>
                  <a:pt x="1369" y="8008"/>
                </a:lnTo>
                <a:lnTo>
                  <a:pt x="1369" y="8946"/>
                </a:lnTo>
                <a:lnTo>
                  <a:pt x="2522" y="8946"/>
                </a:lnTo>
                <a:lnTo>
                  <a:pt x="2522" y="9290"/>
                </a:lnTo>
                <a:cubicBezTo>
                  <a:pt x="2522" y="10607"/>
                  <a:pt x="3593" y="11679"/>
                  <a:pt x="4911" y="11679"/>
                </a:cubicBezTo>
                <a:lnTo>
                  <a:pt x="50099" y="11679"/>
                </a:lnTo>
                <a:cubicBezTo>
                  <a:pt x="51739" y="11679"/>
                  <a:pt x="53073" y="10344"/>
                  <a:pt x="53073" y="8705"/>
                </a:cubicBezTo>
                <a:lnTo>
                  <a:pt x="53073" y="3031"/>
                </a:lnTo>
                <a:lnTo>
                  <a:pt x="52282" y="3031"/>
                </a:lnTo>
                <a:lnTo>
                  <a:pt x="52282" y="8705"/>
                </a:lnTo>
                <a:cubicBezTo>
                  <a:pt x="52282" y="9908"/>
                  <a:pt x="51302" y="10887"/>
                  <a:pt x="50099" y="10887"/>
                </a:cubicBezTo>
                <a:lnTo>
                  <a:pt x="4911" y="10887"/>
                </a:lnTo>
                <a:cubicBezTo>
                  <a:pt x="4030" y="10887"/>
                  <a:pt x="3313" y="10171"/>
                  <a:pt x="3313" y="9290"/>
                </a:cubicBezTo>
                <a:lnTo>
                  <a:pt x="3313" y="8948"/>
                </a:lnTo>
                <a:lnTo>
                  <a:pt x="4463" y="8948"/>
                </a:lnTo>
                <a:lnTo>
                  <a:pt x="4463" y="8009"/>
                </a:lnTo>
                <a:lnTo>
                  <a:pt x="4864" y="8009"/>
                </a:lnTo>
                <a:cubicBezTo>
                  <a:pt x="5270" y="8009"/>
                  <a:pt x="5600" y="7677"/>
                  <a:pt x="5600" y="7273"/>
                </a:cubicBezTo>
                <a:lnTo>
                  <a:pt x="5600" y="3939"/>
                </a:lnTo>
                <a:cubicBezTo>
                  <a:pt x="5600" y="3533"/>
                  <a:pt x="5270" y="3202"/>
                  <a:pt x="4864" y="3202"/>
                </a:cubicBezTo>
                <a:lnTo>
                  <a:pt x="4840" y="3202"/>
                </a:lnTo>
                <a:lnTo>
                  <a:pt x="4840" y="591"/>
                </a:lnTo>
                <a:cubicBezTo>
                  <a:pt x="4840" y="428"/>
                  <a:pt x="4774" y="281"/>
                  <a:pt x="4666" y="173"/>
                </a:cubicBezTo>
                <a:cubicBezTo>
                  <a:pt x="4560" y="66"/>
                  <a:pt x="4412" y="1"/>
                  <a:pt x="4249" y="1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1"/>
          <p:cNvSpPr/>
          <p:nvPr/>
        </p:nvSpPr>
        <p:spPr>
          <a:xfrm flipH="1">
            <a:off x="2255737" y="40649"/>
            <a:ext cx="1250788" cy="296408"/>
          </a:xfrm>
          <a:custGeom>
            <a:avLst/>
            <a:gdLst/>
            <a:ahLst/>
            <a:cxnLst/>
            <a:rect l="l" t="t" r="r" b="b"/>
            <a:pathLst>
              <a:path w="27194" h="6444" extrusionOk="0">
                <a:moveTo>
                  <a:pt x="14158" y="1"/>
                </a:moveTo>
                <a:cubicBezTo>
                  <a:pt x="12412" y="1"/>
                  <a:pt x="10904" y="5406"/>
                  <a:pt x="10904" y="5406"/>
                </a:cubicBezTo>
                <a:cubicBezTo>
                  <a:pt x="10904" y="5406"/>
                  <a:pt x="11216" y="3320"/>
                  <a:pt x="9660" y="3222"/>
                </a:cubicBezTo>
                <a:cubicBezTo>
                  <a:pt x="9625" y="3220"/>
                  <a:pt x="9591" y="3219"/>
                  <a:pt x="9557" y="3219"/>
                </a:cubicBezTo>
                <a:cubicBezTo>
                  <a:pt x="8053" y="3219"/>
                  <a:pt x="6963" y="5303"/>
                  <a:pt x="6963" y="5303"/>
                </a:cubicBezTo>
                <a:lnTo>
                  <a:pt x="0" y="6444"/>
                </a:lnTo>
                <a:lnTo>
                  <a:pt x="27194" y="6444"/>
                </a:lnTo>
                <a:cubicBezTo>
                  <a:pt x="27194" y="6444"/>
                  <a:pt x="20553" y="6029"/>
                  <a:pt x="20139" y="5406"/>
                </a:cubicBezTo>
                <a:cubicBezTo>
                  <a:pt x="19724" y="4784"/>
                  <a:pt x="19030" y="2294"/>
                  <a:pt x="17353" y="2086"/>
                </a:cubicBezTo>
                <a:cubicBezTo>
                  <a:pt x="17284" y="2077"/>
                  <a:pt x="17216" y="2073"/>
                  <a:pt x="17151" y="2073"/>
                </a:cubicBezTo>
                <a:cubicBezTo>
                  <a:pt x="16230" y="2073"/>
                  <a:pt x="15692" y="2882"/>
                  <a:pt x="15412" y="3517"/>
                </a:cubicBezTo>
                <a:lnTo>
                  <a:pt x="15412" y="3517"/>
                </a:lnTo>
                <a:cubicBezTo>
                  <a:pt x="15684" y="2529"/>
                  <a:pt x="15916" y="830"/>
                  <a:pt x="14591" y="115"/>
                </a:cubicBezTo>
                <a:cubicBezTo>
                  <a:pt x="14446" y="37"/>
                  <a:pt x="14301" y="1"/>
                  <a:pt x="1415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4" name="Google Shape;144;p1" descr="Bicycle, bike, electric ico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2561" y="2430091"/>
            <a:ext cx="2043176" cy="2043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35526" y="3113879"/>
            <a:ext cx="2206806" cy="18702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1" descr="A cat on a scooter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468832" y="3321627"/>
            <a:ext cx="1903269" cy="16694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5" name="Google Shape;365;p10"/>
          <p:cNvGrpSpPr/>
          <p:nvPr/>
        </p:nvGrpSpPr>
        <p:grpSpPr>
          <a:xfrm>
            <a:off x="609582" y="1391787"/>
            <a:ext cx="3941888" cy="2625837"/>
            <a:chOff x="4352672" y="2230153"/>
            <a:chExt cx="4618934" cy="2913327"/>
          </a:xfrm>
        </p:grpSpPr>
        <p:sp>
          <p:nvSpPr>
            <p:cNvPr id="366" name="Google Shape;366;p10"/>
            <p:cNvSpPr/>
            <p:nvPr/>
          </p:nvSpPr>
          <p:spPr>
            <a:xfrm>
              <a:off x="4352672" y="2230153"/>
              <a:ext cx="4618934" cy="2913327"/>
            </a:xfrm>
            <a:custGeom>
              <a:avLst/>
              <a:gdLst/>
              <a:ahLst/>
              <a:cxnLst/>
              <a:rect l="l" t="t" r="r" b="b"/>
              <a:pathLst>
                <a:path w="74532" h="47010" extrusionOk="0">
                  <a:moveTo>
                    <a:pt x="54653" y="0"/>
                  </a:moveTo>
                  <a:cubicBezTo>
                    <a:pt x="53200" y="0"/>
                    <a:pt x="51847" y="308"/>
                    <a:pt x="50723" y="888"/>
                  </a:cubicBezTo>
                  <a:cubicBezTo>
                    <a:pt x="43140" y="4799"/>
                    <a:pt x="42201" y="11965"/>
                    <a:pt x="35079" y="12941"/>
                  </a:cubicBezTo>
                  <a:cubicBezTo>
                    <a:pt x="34640" y="13001"/>
                    <a:pt x="34220" y="13029"/>
                    <a:pt x="33817" y="13029"/>
                  </a:cubicBezTo>
                  <a:cubicBezTo>
                    <a:pt x="28008" y="13029"/>
                    <a:pt x="25638" y="7193"/>
                    <a:pt x="17704" y="7193"/>
                  </a:cubicBezTo>
                  <a:cubicBezTo>
                    <a:pt x="17261" y="7193"/>
                    <a:pt x="16800" y="7212"/>
                    <a:pt x="16321" y="7250"/>
                  </a:cubicBezTo>
                  <a:cubicBezTo>
                    <a:pt x="7445" y="7962"/>
                    <a:pt x="5255" y="19804"/>
                    <a:pt x="6743" y="26511"/>
                  </a:cubicBezTo>
                  <a:cubicBezTo>
                    <a:pt x="8230" y="33220"/>
                    <a:pt x="2193" y="31857"/>
                    <a:pt x="962" y="37812"/>
                  </a:cubicBezTo>
                  <a:cubicBezTo>
                    <a:pt x="1" y="42459"/>
                    <a:pt x="6264" y="47009"/>
                    <a:pt x="6264" y="47009"/>
                  </a:cubicBezTo>
                  <a:lnTo>
                    <a:pt x="65131" y="47009"/>
                  </a:lnTo>
                  <a:cubicBezTo>
                    <a:pt x="65131" y="47009"/>
                    <a:pt x="74486" y="44516"/>
                    <a:pt x="74509" y="34367"/>
                  </a:cubicBezTo>
                  <a:cubicBezTo>
                    <a:pt x="74532" y="24219"/>
                    <a:pt x="70861" y="24838"/>
                    <a:pt x="68203" y="13020"/>
                  </a:cubicBezTo>
                  <a:cubicBezTo>
                    <a:pt x="66134" y="3817"/>
                    <a:pt x="59769" y="0"/>
                    <a:pt x="5465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" name="Google Shape;367;p10"/>
            <p:cNvSpPr/>
            <p:nvPr/>
          </p:nvSpPr>
          <p:spPr>
            <a:xfrm>
              <a:off x="4454125" y="2726100"/>
              <a:ext cx="4463197" cy="2417337"/>
            </a:xfrm>
            <a:custGeom>
              <a:avLst/>
              <a:gdLst/>
              <a:ahLst/>
              <a:cxnLst/>
              <a:rect l="l" t="t" r="r" b="b"/>
              <a:pathLst>
                <a:path w="72019" h="37217" extrusionOk="0">
                  <a:moveTo>
                    <a:pt x="53179" y="0"/>
                  </a:moveTo>
                  <a:cubicBezTo>
                    <a:pt x="52371" y="0"/>
                    <a:pt x="51548" y="99"/>
                    <a:pt x="50717" y="290"/>
                  </a:cubicBezTo>
                  <a:cubicBezTo>
                    <a:pt x="45513" y="1483"/>
                    <a:pt x="42522" y="9504"/>
                    <a:pt x="35118" y="10338"/>
                  </a:cubicBezTo>
                  <a:cubicBezTo>
                    <a:pt x="34572" y="10399"/>
                    <a:pt x="34055" y="10427"/>
                    <a:pt x="33564" y="10427"/>
                  </a:cubicBezTo>
                  <a:cubicBezTo>
                    <a:pt x="29031" y="10427"/>
                    <a:pt x="26654" y="8070"/>
                    <a:pt x="23116" y="8070"/>
                  </a:cubicBezTo>
                  <a:cubicBezTo>
                    <a:pt x="21839" y="8070"/>
                    <a:pt x="20411" y="8377"/>
                    <a:pt x="18675" y="9213"/>
                  </a:cubicBezTo>
                  <a:cubicBezTo>
                    <a:pt x="13322" y="11794"/>
                    <a:pt x="12285" y="15179"/>
                    <a:pt x="12210" y="21131"/>
                  </a:cubicBezTo>
                  <a:cubicBezTo>
                    <a:pt x="12134" y="27068"/>
                    <a:pt x="3842" y="23291"/>
                    <a:pt x="1786" y="27647"/>
                  </a:cubicBezTo>
                  <a:cubicBezTo>
                    <a:pt x="0" y="31427"/>
                    <a:pt x="4754" y="37216"/>
                    <a:pt x="4754" y="37216"/>
                  </a:cubicBezTo>
                  <a:lnTo>
                    <a:pt x="65942" y="37216"/>
                  </a:lnTo>
                  <a:cubicBezTo>
                    <a:pt x="65942" y="37216"/>
                    <a:pt x="71970" y="35247"/>
                    <a:pt x="71994" y="26577"/>
                  </a:cubicBezTo>
                  <a:cubicBezTo>
                    <a:pt x="72018" y="17906"/>
                    <a:pt x="67337" y="22180"/>
                    <a:pt x="64575" y="12084"/>
                  </a:cubicBezTo>
                  <a:cubicBezTo>
                    <a:pt x="62214" y="3452"/>
                    <a:pt x="57946" y="0"/>
                    <a:pt x="5317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8" name="Google Shape;368;p10"/>
          <p:cNvSpPr/>
          <p:nvPr/>
        </p:nvSpPr>
        <p:spPr>
          <a:xfrm>
            <a:off x="-591355" y="4040910"/>
            <a:ext cx="2237210" cy="530173"/>
          </a:xfrm>
          <a:custGeom>
            <a:avLst/>
            <a:gdLst/>
            <a:ahLst/>
            <a:cxnLst/>
            <a:rect l="l" t="t" r="r" b="b"/>
            <a:pathLst>
              <a:path w="30587" h="7248" extrusionOk="0">
                <a:moveTo>
                  <a:pt x="15926" y="0"/>
                </a:moveTo>
                <a:cubicBezTo>
                  <a:pt x="13961" y="0"/>
                  <a:pt x="12266" y="6080"/>
                  <a:pt x="12266" y="6080"/>
                </a:cubicBezTo>
                <a:cubicBezTo>
                  <a:pt x="12266" y="6080"/>
                  <a:pt x="12617" y="3734"/>
                  <a:pt x="10866" y="3624"/>
                </a:cubicBezTo>
                <a:cubicBezTo>
                  <a:pt x="10828" y="3621"/>
                  <a:pt x="10789" y="3620"/>
                  <a:pt x="10751" y="3620"/>
                </a:cubicBezTo>
                <a:cubicBezTo>
                  <a:pt x="9060" y="3620"/>
                  <a:pt x="7833" y="5963"/>
                  <a:pt x="7833" y="5963"/>
                </a:cubicBezTo>
                <a:lnTo>
                  <a:pt x="1" y="7248"/>
                </a:lnTo>
                <a:lnTo>
                  <a:pt x="30587" y="7248"/>
                </a:lnTo>
                <a:cubicBezTo>
                  <a:pt x="30587" y="7248"/>
                  <a:pt x="23118" y="6780"/>
                  <a:pt x="22652" y="6080"/>
                </a:cubicBezTo>
                <a:cubicBezTo>
                  <a:pt x="22185" y="5381"/>
                  <a:pt x="21404" y="2579"/>
                  <a:pt x="19519" y="2346"/>
                </a:cubicBezTo>
                <a:cubicBezTo>
                  <a:pt x="19441" y="2336"/>
                  <a:pt x="19365" y="2332"/>
                  <a:pt x="19291" y="2332"/>
                </a:cubicBezTo>
                <a:cubicBezTo>
                  <a:pt x="18256" y="2332"/>
                  <a:pt x="17651" y="3241"/>
                  <a:pt x="17336" y="3955"/>
                </a:cubicBezTo>
                <a:lnTo>
                  <a:pt x="17336" y="3955"/>
                </a:lnTo>
                <a:cubicBezTo>
                  <a:pt x="17642" y="2843"/>
                  <a:pt x="17903" y="933"/>
                  <a:pt x="16414" y="130"/>
                </a:cubicBezTo>
                <a:cubicBezTo>
                  <a:pt x="16250" y="41"/>
                  <a:pt x="16087" y="0"/>
                  <a:pt x="1592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9" name="Google Shape;369;p10"/>
          <p:cNvSpPr/>
          <p:nvPr/>
        </p:nvSpPr>
        <p:spPr>
          <a:xfrm>
            <a:off x="527250" y="572417"/>
            <a:ext cx="8089500" cy="607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0" name="Google Shape;370;p10"/>
          <p:cNvSpPr txBox="1">
            <a:spLocks noGrp="1"/>
          </p:cNvSpPr>
          <p:nvPr>
            <p:ph type="title"/>
          </p:nvPr>
        </p:nvSpPr>
        <p:spPr>
          <a:xfrm>
            <a:off x="713250" y="539496"/>
            <a:ext cx="771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/>
              <a:t>Roles &amp; Responsibilities</a:t>
            </a:r>
            <a:endParaRPr/>
          </a:p>
        </p:txBody>
      </p:sp>
      <p:grpSp>
        <p:nvGrpSpPr>
          <p:cNvPr id="371" name="Google Shape;371;p10"/>
          <p:cNvGrpSpPr/>
          <p:nvPr/>
        </p:nvGrpSpPr>
        <p:grpSpPr>
          <a:xfrm>
            <a:off x="905192" y="1977547"/>
            <a:ext cx="3098117" cy="1691369"/>
            <a:chOff x="3789873" y="2006800"/>
            <a:chExt cx="4640899" cy="2348371"/>
          </a:xfrm>
        </p:grpSpPr>
        <p:sp>
          <p:nvSpPr>
            <p:cNvPr id="372" name="Google Shape;372;p10"/>
            <p:cNvSpPr/>
            <p:nvPr/>
          </p:nvSpPr>
          <p:spPr>
            <a:xfrm>
              <a:off x="4335840" y="2006800"/>
              <a:ext cx="3548966" cy="2238874"/>
            </a:xfrm>
            <a:custGeom>
              <a:avLst/>
              <a:gdLst/>
              <a:ahLst/>
              <a:cxnLst/>
              <a:rect l="l" t="t" r="r" b="b"/>
              <a:pathLst>
                <a:path w="134609" h="87713" extrusionOk="0">
                  <a:moveTo>
                    <a:pt x="134608" y="82309"/>
                  </a:moveTo>
                  <a:cubicBezTo>
                    <a:pt x="134608" y="85293"/>
                    <a:pt x="132291" y="87712"/>
                    <a:pt x="129430" y="87712"/>
                  </a:cubicBezTo>
                  <a:lnTo>
                    <a:pt x="5179" y="87712"/>
                  </a:lnTo>
                  <a:cubicBezTo>
                    <a:pt x="2318" y="87712"/>
                    <a:pt x="1" y="85293"/>
                    <a:pt x="1" y="82309"/>
                  </a:cubicBezTo>
                  <a:lnTo>
                    <a:pt x="1" y="5404"/>
                  </a:lnTo>
                  <a:cubicBezTo>
                    <a:pt x="1" y="2420"/>
                    <a:pt x="2318" y="1"/>
                    <a:pt x="5179" y="1"/>
                  </a:cubicBezTo>
                  <a:lnTo>
                    <a:pt x="129430" y="1"/>
                  </a:lnTo>
                  <a:cubicBezTo>
                    <a:pt x="132291" y="1"/>
                    <a:pt x="134608" y="2420"/>
                    <a:pt x="134608" y="5404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" name="Google Shape;373;p10"/>
            <p:cNvSpPr/>
            <p:nvPr/>
          </p:nvSpPr>
          <p:spPr>
            <a:xfrm>
              <a:off x="3789873" y="4111441"/>
              <a:ext cx="4640899" cy="91398"/>
            </a:xfrm>
            <a:custGeom>
              <a:avLst/>
              <a:gdLst/>
              <a:ahLst/>
              <a:cxnLst/>
              <a:rect l="l" t="t" r="r" b="b"/>
              <a:pathLst>
                <a:path w="176025" h="35221" extrusionOk="0">
                  <a:moveTo>
                    <a:pt x="21061" y="212"/>
                  </a:moveTo>
                  <a:lnTo>
                    <a:pt x="1" y="35221"/>
                  </a:lnTo>
                  <a:lnTo>
                    <a:pt x="176024" y="34904"/>
                  </a:lnTo>
                  <a:lnTo>
                    <a:pt x="15576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" name="Google Shape;374;p10"/>
            <p:cNvSpPr/>
            <p:nvPr/>
          </p:nvSpPr>
          <p:spPr>
            <a:xfrm>
              <a:off x="3789978" y="4202768"/>
              <a:ext cx="4640688" cy="152403"/>
            </a:xfrm>
            <a:custGeom>
              <a:avLst/>
              <a:gdLst/>
              <a:ahLst/>
              <a:cxnLst/>
              <a:rect l="l" t="t" r="r" b="b"/>
              <a:pathLst>
                <a:path w="176017" h="3570" extrusionOk="0">
                  <a:moveTo>
                    <a:pt x="176016" y="0"/>
                  </a:moveTo>
                  <a:lnTo>
                    <a:pt x="176016" y="0"/>
                  </a:lnTo>
                  <a:cubicBezTo>
                    <a:pt x="176016" y="1971"/>
                    <a:pt x="174019" y="3570"/>
                    <a:pt x="171556" y="3570"/>
                  </a:cubicBezTo>
                  <a:lnTo>
                    <a:pt x="4461" y="3570"/>
                  </a:lnTo>
                  <a:cubicBezTo>
                    <a:pt x="1998" y="3570"/>
                    <a:pt x="1" y="1971"/>
                    <a:pt x="1" y="0"/>
                  </a:cubicBezTo>
                  <a:lnTo>
                    <a:pt x="1" y="0"/>
                  </a:lnTo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75" name="Google Shape;375;p10"/>
          <p:cNvSpPr/>
          <p:nvPr/>
        </p:nvSpPr>
        <p:spPr>
          <a:xfrm>
            <a:off x="4676975" y="1588319"/>
            <a:ext cx="1369839" cy="324620"/>
          </a:xfrm>
          <a:custGeom>
            <a:avLst/>
            <a:gdLst/>
            <a:ahLst/>
            <a:cxnLst/>
            <a:rect l="l" t="t" r="r" b="b"/>
            <a:pathLst>
              <a:path w="30587" h="7248" extrusionOk="0">
                <a:moveTo>
                  <a:pt x="15926" y="0"/>
                </a:moveTo>
                <a:cubicBezTo>
                  <a:pt x="13961" y="0"/>
                  <a:pt x="12266" y="6080"/>
                  <a:pt x="12266" y="6080"/>
                </a:cubicBezTo>
                <a:cubicBezTo>
                  <a:pt x="12266" y="6080"/>
                  <a:pt x="12617" y="3734"/>
                  <a:pt x="10866" y="3624"/>
                </a:cubicBezTo>
                <a:cubicBezTo>
                  <a:pt x="10828" y="3621"/>
                  <a:pt x="10789" y="3620"/>
                  <a:pt x="10751" y="3620"/>
                </a:cubicBezTo>
                <a:cubicBezTo>
                  <a:pt x="9060" y="3620"/>
                  <a:pt x="7833" y="5963"/>
                  <a:pt x="7833" y="5963"/>
                </a:cubicBezTo>
                <a:lnTo>
                  <a:pt x="1" y="7248"/>
                </a:lnTo>
                <a:lnTo>
                  <a:pt x="30587" y="7248"/>
                </a:lnTo>
                <a:cubicBezTo>
                  <a:pt x="30587" y="7248"/>
                  <a:pt x="23118" y="6780"/>
                  <a:pt x="22652" y="6080"/>
                </a:cubicBezTo>
                <a:cubicBezTo>
                  <a:pt x="22185" y="5381"/>
                  <a:pt x="21404" y="2579"/>
                  <a:pt x="19519" y="2346"/>
                </a:cubicBezTo>
                <a:cubicBezTo>
                  <a:pt x="19441" y="2336"/>
                  <a:pt x="19365" y="2332"/>
                  <a:pt x="19291" y="2332"/>
                </a:cubicBezTo>
                <a:cubicBezTo>
                  <a:pt x="18256" y="2332"/>
                  <a:pt x="17651" y="3241"/>
                  <a:pt x="17336" y="3955"/>
                </a:cubicBezTo>
                <a:lnTo>
                  <a:pt x="17336" y="3955"/>
                </a:lnTo>
                <a:cubicBezTo>
                  <a:pt x="17642" y="2843"/>
                  <a:pt x="17903" y="933"/>
                  <a:pt x="16414" y="130"/>
                </a:cubicBezTo>
                <a:cubicBezTo>
                  <a:pt x="16250" y="41"/>
                  <a:pt x="16087" y="0"/>
                  <a:pt x="1592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6" name="Google Shape;376;p10"/>
          <p:cNvSpPr txBox="1">
            <a:spLocks noGrp="1"/>
          </p:cNvSpPr>
          <p:nvPr>
            <p:ph type="subTitle" idx="1"/>
          </p:nvPr>
        </p:nvSpPr>
        <p:spPr>
          <a:xfrm>
            <a:off x="4697527" y="1421956"/>
            <a:ext cx="2908565" cy="8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>
                <a:solidFill>
                  <a:srgbClr val="CC7573"/>
                </a:solidFill>
              </a:rPr>
              <a:t>Data Engineer:</a:t>
            </a:r>
            <a:endParaRPr/>
          </a:p>
          <a:p>
            <a:pPr marL="4254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oto Sans Symbols"/>
              <a:buChar char="▪"/>
            </a:pPr>
            <a:r>
              <a:rPr lang="en-US" b="1">
                <a:solidFill>
                  <a:schemeClr val="dk1"/>
                </a:solidFill>
              </a:rPr>
              <a:t>Building data pipelines</a:t>
            </a:r>
            <a:endParaRPr/>
          </a:p>
          <a:p>
            <a:pPr marL="4254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oto Sans Symbols"/>
              <a:buChar char="▪"/>
            </a:pPr>
            <a:r>
              <a:rPr lang="en-US" b="1">
                <a:solidFill>
                  <a:schemeClr val="dk1"/>
                </a:solidFill>
              </a:rPr>
              <a:t>Batch &amp; Stream Processing</a:t>
            </a:r>
            <a:endParaRPr/>
          </a:p>
        </p:txBody>
      </p:sp>
      <p:pic>
        <p:nvPicPr>
          <p:cNvPr id="377" name="Google Shape;377;p10" descr="A person sitting at a table with a chart and graph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27504" y="2035494"/>
            <a:ext cx="2253492" cy="1352095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10"/>
          <p:cNvSpPr txBox="1"/>
          <p:nvPr/>
        </p:nvSpPr>
        <p:spPr>
          <a:xfrm>
            <a:off x="4697527" y="2404275"/>
            <a:ext cx="2908565" cy="8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</a:pPr>
            <a:r>
              <a:rPr lang="en-US" sz="1400" b="1" i="0" u="none" strike="noStrike" cap="none">
                <a:solidFill>
                  <a:srgbClr val="CC7573"/>
                </a:solidFill>
                <a:latin typeface="NanumGothic"/>
                <a:ea typeface="NanumGothic"/>
                <a:cs typeface="NanumGothic"/>
                <a:sym typeface="Nanum Gothic"/>
              </a:rPr>
              <a:t>Data Scientist:</a:t>
            </a:r>
            <a:endParaRPr/>
          </a:p>
          <a:p>
            <a:pPr marL="4254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en-US" sz="1400" b="1" i="0" u="none" strike="noStrike" cap="none">
                <a:solidFill>
                  <a:schemeClr val="dk1"/>
                </a:solidFill>
                <a:latin typeface="NanumGothic"/>
                <a:ea typeface="NanumGothic"/>
                <a:cs typeface="NanumGothic"/>
                <a:sym typeface="Nanum Gothic"/>
              </a:rPr>
              <a:t>ML model Building</a:t>
            </a:r>
            <a:endParaRPr/>
          </a:p>
          <a:p>
            <a:pPr marL="4254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en-US" sz="1400" b="1" i="0" u="none" strike="noStrike" cap="none">
                <a:solidFill>
                  <a:schemeClr val="dk1"/>
                </a:solidFill>
                <a:latin typeface="NanumGothic"/>
                <a:ea typeface="NanumGothic"/>
                <a:cs typeface="NanumGothic"/>
                <a:sym typeface="Nanum Gothic"/>
              </a:rPr>
              <a:t>Predictive Analytics</a:t>
            </a:r>
            <a:endParaRPr/>
          </a:p>
        </p:txBody>
      </p:sp>
      <p:sp>
        <p:nvSpPr>
          <p:cNvPr id="379" name="Google Shape;379;p10"/>
          <p:cNvSpPr txBox="1"/>
          <p:nvPr/>
        </p:nvSpPr>
        <p:spPr>
          <a:xfrm>
            <a:off x="4676975" y="3387589"/>
            <a:ext cx="2908565" cy="716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</a:pPr>
            <a:r>
              <a:rPr lang="en-US" sz="1400" b="1" i="0" u="none" strike="noStrike" cap="none">
                <a:solidFill>
                  <a:srgbClr val="CC7573"/>
                </a:solidFill>
                <a:latin typeface="NanumGothic"/>
                <a:ea typeface="NanumGothic"/>
                <a:cs typeface="NanumGothic"/>
                <a:sym typeface="Nanum Gothic"/>
              </a:rPr>
              <a:t>Data Analyst:</a:t>
            </a:r>
            <a:endParaRPr/>
          </a:p>
          <a:p>
            <a:pPr marL="4254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en-US" sz="1400" b="1" i="0" u="none" strike="noStrike" cap="none">
                <a:solidFill>
                  <a:schemeClr val="dk1"/>
                </a:solidFill>
                <a:latin typeface="NanumGothic"/>
                <a:ea typeface="NanumGothic"/>
                <a:cs typeface="NanumGothic"/>
                <a:sym typeface="Nanum Gothic"/>
              </a:rPr>
              <a:t>Building BI Dashboards</a:t>
            </a:r>
            <a:endParaRPr/>
          </a:p>
        </p:txBody>
      </p:sp>
      <p:sp>
        <p:nvSpPr>
          <p:cNvPr id="380" name="Google Shape;380;p10"/>
          <p:cNvSpPr/>
          <p:nvPr/>
        </p:nvSpPr>
        <p:spPr>
          <a:xfrm rot="-5400000">
            <a:off x="6728126" y="939162"/>
            <a:ext cx="2625836" cy="577789"/>
          </a:xfrm>
          <a:custGeom>
            <a:avLst/>
            <a:gdLst/>
            <a:ahLst/>
            <a:cxnLst/>
            <a:rect l="l" t="t" r="r" b="b"/>
            <a:pathLst>
              <a:path w="53074" h="11679" extrusionOk="0">
                <a:moveTo>
                  <a:pt x="4423" y="398"/>
                </a:moveTo>
                <a:cubicBezTo>
                  <a:pt x="4545" y="398"/>
                  <a:pt x="4645" y="497"/>
                  <a:pt x="4645" y="618"/>
                </a:cubicBezTo>
                <a:lnTo>
                  <a:pt x="4645" y="1647"/>
                </a:lnTo>
                <a:cubicBezTo>
                  <a:pt x="4645" y="1770"/>
                  <a:pt x="4545" y="1869"/>
                  <a:pt x="4423" y="1869"/>
                </a:cubicBezTo>
                <a:cubicBezTo>
                  <a:pt x="4300" y="1869"/>
                  <a:pt x="4200" y="1770"/>
                  <a:pt x="4200" y="1647"/>
                </a:cubicBezTo>
                <a:lnTo>
                  <a:pt x="4200" y="618"/>
                </a:lnTo>
                <a:cubicBezTo>
                  <a:pt x="4200" y="497"/>
                  <a:pt x="4300" y="398"/>
                  <a:pt x="4423" y="398"/>
                </a:cubicBezTo>
                <a:close/>
                <a:moveTo>
                  <a:pt x="1463" y="446"/>
                </a:moveTo>
                <a:cubicBezTo>
                  <a:pt x="1585" y="446"/>
                  <a:pt x="1684" y="546"/>
                  <a:pt x="1684" y="668"/>
                </a:cubicBezTo>
                <a:lnTo>
                  <a:pt x="1684" y="1697"/>
                </a:lnTo>
                <a:cubicBezTo>
                  <a:pt x="1684" y="1820"/>
                  <a:pt x="1585" y="1919"/>
                  <a:pt x="1463" y="1919"/>
                </a:cubicBezTo>
                <a:cubicBezTo>
                  <a:pt x="1339" y="1919"/>
                  <a:pt x="1240" y="1820"/>
                  <a:pt x="1240" y="1697"/>
                </a:cubicBezTo>
                <a:lnTo>
                  <a:pt x="1240" y="668"/>
                </a:lnTo>
                <a:cubicBezTo>
                  <a:pt x="1240" y="546"/>
                  <a:pt x="1339" y="446"/>
                  <a:pt x="1463" y="446"/>
                </a:cubicBezTo>
                <a:close/>
                <a:moveTo>
                  <a:pt x="4249" y="1"/>
                </a:moveTo>
                <a:cubicBezTo>
                  <a:pt x="3923" y="1"/>
                  <a:pt x="3658" y="265"/>
                  <a:pt x="3658" y="591"/>
                </a:cubicBezTo>
                <a:lnTo>
                  <a:pt x="3658" y="3202"/>
                </a:lnTo>
                <a:lnTo>
                  <a:pt x="1981" y="3202"/>
                </a:lnTo>
                <a:lnTo>
                  <a:pt x="1981" y="673"/>
                </a:lnTo>
                <a:cubicBezTo>
                  <a:pt x="1981" y="510"/>
                  <a:pt x="1914" y="364"/>
                  <a:pt x="1808" y="257"/>
                </a:cubicBezTo>
                <a:cubicBezTo>
                  <a:pt x="1701" y="149"/>
                  <a:pt x="1552" y="81"/>
                  <a:pt x="1390" y="81"/>
                </a:cubicBezTo>
                <a:cubicBezTo>
                  <a:pt x="1065" y="81"/>
                  <a:pt x="799" y="348"/>
                  <a:pt x="799" y="672"/>
                </a:cubicBezTo>
                <a:lnTo>
                  <a:pt x="799" y="3202"/>
                </a:lnTo>
                <a:lnTo>
                  <a:pt x="734" y="3202"/>
                </a:lnTo>
                <a:cubicBezTo>
                  <a:pt x="330" y="3202"/>
                  <a:pt x="0" y="3533"/>
                  <a:pt x="0" y="3939"/>
                </a:cubicBezTo>
                <a:lnTo>
                  <a:pt x="0" y="7273"/>
                </a:lnTo>
                <a:cubicBezTo>
                  <a:pt x="0" y="7677"/>
                  <a:pt x="330" y="8008"/>
                  <a:pt x="734" y="8008"/>
                </a:cubicBezTo>
                <a:lnTo>
                  <a:pt x="1369" y="8008"/>
                </a:lnTo>
                <a:lnTo>
                  <a:pt x="1369" y="8946"/>
                </a:lnTo>
                <a:lnTo>
                  <a:pt x="2522" y="8946"/>
                </a:lnTo>
                <a:lnTo>
                  <a:pt x="2522" y="9290"/>
                </a:lnTo>
                <a:cubicBezTo>
                  <a:pt x="2522" y="10607"/>
                  <a:pt x="3593" y="11679"/>
                  <a:pt x="4911" y="11679"/>
                </a:cubicBezTo>
                <a:lnTo>
                  <a:pt x="50099" y="11679"/>
                </a:lnTo>
                <a:cubicBezTo>
                  <a:pt x="51739" y="11679"/>
                  <a:pt x="53073" y="10344"/>
                  <a:pt x="53073" y="8705"/>
                </a:cubicBezTo>
                <a:lnTo>
                  <a:pt x="53073" y="3031"/>
                </a:lnTo>
                <a:lnTo>
                  <a:pt x="52282" y="3031"/>
                </a:lnTo>
                <a:lnTo>
                  <a:pt x="52282" y="8705"/>
                </a:lnTo>
                <a:cubicBezTo>
                  <a:pt x="52282" y="9908"/>
                  <a:pt x="51302" y="10887"/>
                  <a:pt x="50099" y="10887"/>
                </a:cubicBezTo>
                <a:lnTo>
                  <a:pt x="4911" y="10887"/>
                </a:lnTo>
                <a:cubicBezTo>
                  <a:pt x="4030" y="10887"/>
                  <a:pt x="3313" y="10171"/>
                  <a:pt x="3313" y="9290"/>
                </a:cubicBezTo>
                <a:lnTo>
                  <a:pt x="3313" y="8948"/>
                </a:lnTo>
                <a:lnTo>
                  <a:pt x="4463" y="8948"/>
                </a:lnTo>
                <a:lnTo>
                  <a:pt x="4463" y="8009"/>
                </a:lnTo>
                <a:lnTo>
                  <a:pt x="4864" y="8009"/>
                </a:lnTo>
                <a:cubicBezTo>
                  <a:pt x="5270" y="8009"/>
                  <a:pt x="5600" y="7677"/>
                  <a:pt x="5600" y="7273"/>
                </a:cubicBezTo>
                <a:lnTo>
                  <a:pt x="5600" y="3939"/>
                </a:lnTo>
                <a:cubicBezTo>
                  <a:pt x="5600" y="3533"/>
                  <a:pt x="5270" y="3202"/>
                  <a:pt x="4864" y="3202"/>
                </a:cubicBezTo>
                <a:lnTo>
                  <a:pt x="4840" y="3202"/>
                </a:lnTo>
                <a:lnTo>
                  <a:pt x="4840" y="591"/>
                </a:lnTo>
                <a:cubicBezTo>
                  <a:pt x="4840" y="428"/>
                  <a:pt x="4774" y="281"/>
                  <a:pt x="4666" y="173"/>
                </a:cubicBezTo>
                <a:cubicBezTo>
                  <a:pt x="4560" y="66"/>
                  <a:pt x="4412" y="1"/>
                  <a:pt x="4249" y="1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11"/>
          <p:cNvSpPr/>
          <p:nvPr/>
        </p:nvSpPr>
        <p:spPr>
          <a:xfrm>
            <a:off x="1007918" y="302542"/>
            <a:ext cx="6863460" cy="6036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" name="Google Shape;386;p11"/>
          <p:cNvSpPr txBox="1">
            <a:spLocks noGrp="1"/>
          </p:cNvSpPr>
          <p:nvPr>
            <p:ph type="title"/>
          </p:nvPr>
        </p:nvSpPr>
        <p:spPr>
          <a:xfrm>
            <a:off x="721166" y="304656"/>
            <a:ext cx="771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Applications in field</a:t>
            </a:r>
            <a:endParaRPr/>
          </a:p>
        </p:txBody>
      </p:sp>
      <p:sp>
        <p:nvSpPr>
          <p:cNvPr id="387" name="Google Shape;387;p11"/>
          <p:cNvSpPr txBox="1">
            <a:spLocks noGrp="1"/>
          </p:cNvSpPr>
          <p:nvPr>
            <p:ph type="subTitle" idx="4294967295"/>
          </p:nvPr>
        </p:nvSpPr>
        <p:spPr>
          <a:xfrm>
            <a:off x="213915" y="3074576"/>
            <a:ext cx="3385095" cy="4328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</a:pPr>
            <a:r>
              <a:rPr lang="en-US" sz="18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Automation using models</a:t>
            </a:r>
            <a:endParaRPr sz="1800" b="1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Font typeface="Nanum Gothic"/>
              <a:buNone/>
            </a:pPr>
            <a:endParaRPr sz="1800" b="1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8" name="Google Shape;388;p11"/>
          <p:cNvSpPr txBox="1">
            <a:spLocks noGrp="1"/>
          </p:cNvSpPr>
          <p:nvPr>
            <p:ph type="subTitle" idx="4294967295"/>
          </p:nvPr>
        </p:nvSpPr>
        <p:spPr>
          <a:xfrm>
            <a:off x="6156458" y="1042260"/>
            <a:ext cx="1291846" cy="41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400"/>
              <a:buFont typeface="Nanum Gothic"/>
              <a:buNone/>
            </a:pPr>
            <a:r>
              <a:rPr lang="en-US" sz="18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Analytics</a:t>
            </a:r>
            <a:endParaRPr/>
          </a:p>
        </p:txBody>
      </p:sp>
      <p:sp>
        <p:nvSpPr>
          <p:cNvPr id="389" name="Google Shape;389;p11"/>
          <p:cNvSpPr txBox="1">
            <a:spLocks noGrp="1"/>
          </p:cNvSpPr>
          <p:nvPr>
            <p:ph type="subTitle" idx="4294967295"/>
          </p:nvPr>
        </p:nvSpPr>
        <p:spPr>
          <a:xfrm>
            <a:off x="4725156" y="2995412"/>
            <a:ext cx="3547217" cy="41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400"/>
              <a:buFont typeface="Nanum Gothic"/>
              <a:buNone/>
            </a:pPr>
            <a:r>
              <a:rPr lang="en-US" sz="18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Realtime Event Processing</a:t>
            </a:r>
            <a:endParaRPr/>
          </a:p>
        </p:txBody>
      </p:sp>
      <p:cxnSp>
        <p:nvCxnSpPr>
          <p:cNvPr id="390" name="Google Shape;390;p11"/>
          <p:cNvCxnSpPr/>
          <p:nvPr/>
        </p:nvCxnSpPr>
        <p:spPr>
          <a:xfrm rot="-5400000" flipH="1">
            <a:off x="3471960" y="2248428"/>
            <a:ext cx="1592100" cy="576000"/>
          </a:xfrm>
          <a:prstGeom prst="bentConnector2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391" name="Google Shape;391;p11"/>
          <p:cNvCxnSpPr/>
          <p:nvPr/>
        </p:nvCxnSpPr>
        <p:spPr>
          <a:xfrm rot="5400000">
            <a:off x="4052280" y="1872060"/>
            <a:ext cx="1595100" cy="587700"/>
          </a:xfrm>
          <a:prstGeom prst="bentConnector2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92" name="Google Shape;392;p11"/>
          <p:cNvSpPr/>
          <p:nvPr/>
        </p:nvSpPr>
        <p:spPr>
          <a:xfrm>
            <a:off x="4521600" y="3284925"/>
            <a:ext cx="100800" cy="1008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3" name="Google Shape;393;p11"/>
          <p:cNvCxnSpPr/>
          <p:nvPr/>
        </p:nvCxnSpPr>
        <p:spPr>
          <a:xfrm>
            <a:off x="3599010" y="3303703"/>
            <a:ext cx="957000" cy="417600"/>
          </a:xfrm>
          <a:prstGeom prst="bentConnector2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394" name="Google Shape;394;p11"/>
          <p:cNvCxnSpPr/>
          <p:nvPr/>
        </p:nvCxnSpPr>
        <p:spPr>
          <a:xfrm flipH="1">
            <a:off x="4555258" y="2956853"/>
            <a:ext cx="1349700" cy="378900"/>
          </a:xfrm>
          <a:prstGeom prst="bentConnector2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oval" w="med" len="med"/>
            <a:tailEnd type="oval" w="med" len="med"/>
          </a:ln>
        </p:spPr>
      </p:cxnSp>
      <p:pic>
        <p:nvPicPr>
          <p:cNvPr id="395" name="Google Shape;395;p11" descr="A diagram of a process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72519" y="1366969"/>
            <a:ext cx="2418704" cy="1440287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p11"/>
          <p:cNvSpPr txBox="1"/>
          <p:nvPr/>
        </p:nvSpPr>
        <p:spPr>
          <a:xfrm>
            <a:off x="1135319" y="963071"/>
            <a:ext cx="3589837" cy="488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400"/>
              <a:buFont typeface="Nanum Gothic"/>
              <a:buNone/>
            </a:pPr>
            <a:r>
              <a:rPr lang="en-US" sz="18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Predictive Analysis </a:t>
            </a:r>
            <a:endParaRPr/>
          </a:p>
        </p:txBody>
      </p:sp>
      <p:pic>
        <p:nvPicPr>
          <p:cNvPr id="397" name="Google Shape;397;p11" descr="A blue car on a round platform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57817" y="3532315"/>
            <a:ext cx="2390922" cy="1341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1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437106" y="1526450"/>
            <a:ext cx="2677544" cy="1243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1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733385" y="3456070"/>
            <a:ext cx="2137992" cy="141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12"/>
          <p:cNvSpPr/>
          <p:nvPr/>
        </p:nvSpPr>
        <p:spPr>
          <a:xfrm>
            <a:off x="527250" y="579053"/>
            <a:ext cx="8089500" cy="607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5" name="Google Shape;405;p12"/>
          <p:cNvSpPr txBox="1">
            <a:spLocks noGrp="1"/>
          </p:cNvSpPr>
          <p:nvPr>
            <p:ph type="title"/>
          </p:nvPr>
        </p:nvSpPr>
        <p:spPr>
          <a:xfrm>
            <a:off x="713225" y="548155"/>
            <a:ext cx="771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9144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/>
              <a:t>A Glimpse of our data</a:t>
            </a:r>
            <a:endParaRPr/>
          </a:p>
        </p:txBody>
      </p:sp>
      <p:sp>
        <p:nvSpPr>
          <p:cNvPr id="406" name="Google Shape;406;p12"/>
          <p:cNvSpPr/>
          <p:nvPr/>
        </p:nvSpPr>
        <p:spPr>
          <a:xfrm rot="-5400000" flipH="1">
            <a:off x="5499144" y="4156410"/>
            <a:ext cx="5401606" cy="1188543"/>
          </a:xfrm>
          <a:custGeom>
            <a:avLst/>
            <a:gdLst/>
            <a:ahLst/>
            <a:cxnLst/>
            <a:rect l="l" t="t" r="r" b="b"/>
            <a:pathLst>
              <a:path w="53074" h="11679" extrusionOk="0">
                <a:moveTo>
                  <a:pt x="4423" y="398"/>
                </a:moveTo>
                <a:cubicBezTo>
                  <a:pt x="4545" y="398"/>
                  <a:pt x="4645" y="497"/>
                  <a:pt x="4645" y="618"/>
                </a:cubicBezTo>
                <a:lnTo>
                  <a:pt x="4645" y="1647"/>
                </a:lnTo>
                <a:cubicBezTo>
                  <a:pt x="4645" y="1770"/>
                  <a:pt x="4545" y="1869"/>
                  <a:pt x="4423" y="1869"/>
                </a:cubicBezTo>
                <a:cubicBezTo>
                  <a:pt x="4300" y="1869"/>
                  <a:pt x="4200" y="1770"/>
                  <a:pt x="4200" y="1647"/>
                </a:cubicBezTo>
                <a:lnTo>
                  <a:pt x="4200" y="618"/>
                </a:lnTo>
                <a:cubicBezTo>
                  <a:pt x="4200" y="497"/>
                  <a:pt x="4300" y="398"/>
                  <a:pt x="4423" y="398"/>
                </a:cubicBezTo>
                <a:close/>
                <a:moveTo>
                  <a:pt x="1463" y="446"/>
                </a:moveTo>
                <a:cubicBezTo>
                  <a:pt x="1585" y="446"/>
                  <a:pt x="1684" y="546"/>
                  <a:pt x="1684" y="668"/>
                </a:cubicBezTo>
                <a:lnTo>
                  <a:pt x="1684" y="1697"/>
                </a:lnTo>
                <a:cubicBezTo>
                  <a:pt x="1684" y="1820"/>
                  <a:pt x="1585" y="1919"/>
                  <a:pt x="1463" y="1919"/>
                </a:cubicBezTo>
                <a:cubicBezTo>
                  <a:pt x="1339" y="1919"/>
                  <a:pt x="1240" y="1820"/>
                  <a:pt x="1240" y="1697"/>
                </a:cubicBezTo>
                <a:lnTo>
                  <a:pt x="1240" y="668"/>
                </a:lnTo>
                <a:cubicBezTo>
                  <a:pt x="1240" y="546"/>
                  <a:pt x="1339" y="446"/>
                  <a:pt x="1463" y="446"/>
                </a:cubicBezTo>
                <a:close/>
                <a:moveTo>
                  <a:pt x="4249" y="1"/>
                </a:moveTo>
                <a:cubicBezTo>
                  <a:pt x="3923" y="1"/>
                  <a:pt x="3658" y="265"/>
                  <a:pt x="3658" y="591"/>
                </a:cubicBezTo>
                <a:lnTo>
                  <a:pt x="3658" y="3202"/>
                </a:lnTo>
                <a:lnTo>
                  <a:pt x="1981" y="3202"/>
                </a:lnTo>
                <a:lnTo>
                  <a:pt x="1981" y="673"/>
                </a:lnTo>
                <a:cubicBezTo>
                  <a:pt x="1981" y="510"/>
                  <a:pt x="1914" y="364"/>
                  <a:pt x="1808" y="257"/>
                </a:cubicBezTo>
                <a:cubicBezTo>
                  <a:pt x="1701" y="149"/>
                  <a:pt x="1552" y="81"/>
                  <a:pt x="1390" y="81"/>
                </a:cubicBezTo>
                <a:cubicBezTo>
                  <a:pt x="1065" y="81"/>
                  <a:pt x="799" y="348"/>
                  <a:pt x="799" y="672"/>
                </a:cubicBezTo>
                <a:lnTo>
                  <a:pt x="799" y="3202"/>
                </a:lnTo>
                <a:lnTo>
                  <a:pt x="734" y="3202"/>
                </a:lnTo>
                <a:cubicBezTo>
                  <a:pt x="330" y="3202"/>
                  <a:pt x="0" y="3533"/>
                  <a:pt x="0" y="3939"/>
                </a:cubicBezTo>
                <a:lnTo>
                  <a:pt x="0" y="7273"/>
                </a:lnTo>
                <a:cubicBezTo>
                  <a:pt x="0" y="7677"/>
                  <a:pt x="330" y="8008"/>
                  <a:pt x="734" y="8008"/>
                </a:cubicBezTo>
                <a:lnTo>
                  <a:pt x="1369" y="8008"/>
                </a:lnTo>
                <a:lnTo>
                  <a:pt x="1369" y="8946"/>
                </a:lnTo>
                <a:lnTo>
                  <a:pt x="2522" y="8946"/>
                </a:lnTo>
                <a:lnTo>
                  <a:pt x="2522" y="9290"/>
                </a:lnTo>
                <a:cubicBezTo>
                  <a:pt x="2522" y="10607"/>
                  <a:pt x="3593" y="11679"/>
                  <a:pt x="4911" y="11679"/>
                </a:cubicBezTo>
                <a:lnTo>
                  <a:pt x="50099" y="11679"/>
                </a:lnTo>
                <a:cubicBezTo>
                  <a:pt x="51739" y="11679"/>
                  <a:pt x="53073" y="10344"/>
                  <a:pt x="53073" y="8705"/>
                </a:cubicBezTo>
                <a:lnTo>
                  <a:pt x="53073" y="3031"/>
                </a:lnTo>
                <a:lnTo>
                  <a:pt x="52282" y="3031"/>
                </a:lnTo>
                <a:lnTo>
                  <a:pt x="52282" y="8705"/>
                </a:lnTo>
                <a:cubicBezTo>
                  <a:pt x="52282" y="9908"/>
                  <a:pt x="51302" y="10887"/>
                  <a:pt x="50099" y="10887"/>
                </a:cubicBezTo>
                <a:lnTo>
                  <a:pt x="4911" y="10887"/>
                </a:lnTo>
                <a:cubicBezTo>
                  <a:pt x="4030" y="10887"/>
                  <a:pt x="3313" y="10171"/>
                  <a:pt x="3313" y="9290"/>
                </a:cubicBezTo>
                <a:lnTo>
                  <a:pt x="3313" y="8948"/>
                </a:lnTo>
                <a:lnTo>
                  <a:pt x="4463" y="8948"/>
                </a:lnTo>
                <a:lnTo>
                  <a:pt x="4463" y="8009"/>
                </a:lnTo>
                <a:lnTo>
                  <a:pt x="4864" y="8009"/>
                </a:lnTo>
                <a:cubicBezTo>
                  <a:pt x="5270" y="8009"/>
                  <a:pt x="5600" y="7677"/>
                  <a:pt x="5600" y="7273"/>
                </a:cubicBezTo>
                <a:lnTo>
                  <a:pt x="5600" y="3939"/>
                </a:lnTo>
                <a:cubicBezTo>
                  <a:pt x="5600" y="3533"/>
                  <a:pt x="5270" y="3202"/>
                  <a:pt x="4864" y="3202"/>
                </a:cubicBezTo>
                <a:lnTo>
                  <a:pt x="4840" y="3202"/>
                </a:lnTo>
                <a:lnTo>
                  <a:pt x="4840" y="591"/>
                </a:lnTo>
                <a:cubicBezTo>
                  <a:pt x="4840" y="428"/>
                  <a:pt x="4774" y="281"/>
                  <a:pt x="4666" y="173"/>
                </a:cubicBezTo>
                <a:cubicBezTo>
                  <a:pt x="4560" y="66"/>
                  <a:pt x="4412" y="1"/>
                  <a:pt x="4249" y="1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7" name="Google Shape;407;p12"/>
          <p:cNvSpPr/>
          <p:nvPr/>
        </p:nvSpPr>
        <p:spPr>
          <a:xfrm flipH="1">
            <a:off x="6960134" y="67999"/>
            <a:ext cx="1543191" cy="365698"/>
          </a:xfrm>
          <a:custGeom>
            <a:avLst/>
            <a:gdLst/>
            <a:ahLst/>
            <a:cxnLst/>
            <a:rect l="l" t="t" r="r" b="b"/>
            <a:pathLst>
              <a:path w="30587" h="7248" extrusionOk="0">
                <a:moveTo>
                  <a:pt x="15926" y="0"/>
                </a:moveTo>
                <a:cubicBezTo>
                  <a:pt x="13961" y="0"/>
                  <a:pt x="12266" y="6080"/>
                  <a:pt x="12266" y="6080"/>
                </a:cubicBezTo>
                <a:cubicBezTo>
                  <a:pt x="12266" y="6080"/>
                  <a:pt x="12617" y="3734"/>
                  <a:pt x="10866" y="3624"/>
                </a:cubicBezTo>
                <a:cubicBezTo>
                  <a:pt x="10828" y="3621"/>
                  <a:pt x="10789" y="3620"/>
                  <a:pt x="10751" y="3620"/>
                </a:cubicBezTo>
                <a:cubicBezTo>
                  <a:pt x="9060" y="3620"/>
                  <a:pt x="7833" y="5963"/>
                  <a:pt x="7833" y="5963"/>
                </a:cubicBezTo>
                <a:lnTo>
                  <a:pt x="1" y="7248"/>
                </a:lnTo>
                <a:lnTo>
                  <a:pt x="30587" y="7248"/>
                </a:lnTo>
                <a:cubicBezTo>
                  <a:pt x="30587" y="7248"/>
                  <a:pt x="23118" y="6780"/>
                  <a:pt x="22652" y="6080"/>
                </a:cubicBezTo>
                <a:cubicBezTo>
                  <a:pt x="22185" y="5381"/>
                  <a:pt x="21404" y="2579"/>
                  <a:pt x="19519" y="2346"/>
                </a:cubicBezTo>
                <a:cubicBezTo>
                  <a:pt x="19441" y="2336"/>
                  <a:pt x="19365" y="2332"/>
                  <a:pt x="19291" y="2332"/>
                </a:cubicBezTo>
                <a:cubicBezTo>
                  <a:pt x="18256" y="2332"/>
                  <a:pt x="17651" y="3241"/>
                  <a:pt x="17336" y="3955"/>
                </a:cubicBezTo>
                <a:lnTo>
                  <a:pt x="17336" y="3955"/>
                </a:lnTo>
                <a:cubicBezTo>
                  <a:pt x="17642" y="2843"/>
                  <a:pt x="17903" y="933"/>
                  <a:pt x="16414" y="130"/>
                </a:cubicBezTo>
                <a:cubicBezTo>
                  <a:pt x="16250" y="41"/>
                  <a:pt x="16087" y="0"/>
                  <a:pt x="1592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8" name="Google Shape;408;p12"/>
          <p:cNvSpPr/>
          <p:nvPr/>
        </p:nvSpPr>
        <p:spPr>
          <a:xfrm flipH="1">
            <a:off x="160588" y="4420533"/>
            <a:ext cx="1746824" cy="413970"/>
          </a:xfrm>
          <a:custGeom>
            <a:avLst/>
            <a:gdLst/>
            <a:ahLst/>
            <a:cxnLst/>
            <a:rect l="l" t="t" r="r" b="b"/>
            <a:pathLst>
              <a:path w="30587" h="7248" extrusionOk="0">
                <a:moveTo>
                  <a:pt x="15926" y="0"/>
                </a:moveTo>
                <a:cubicBezTo>
                  <a:pt x="13961" y="0"/>
                  <a:pt x="12266" y="6080"/>
                  <a:pt x="12266" y="6080"/>
                </a:cubicBezTo>
                <a:cubicBezTo>
                  <a:pt x="12266" y="6080"/>
                  <a:pt x="12617" y="3734"/>
                  <a:pt x="10866" y="3624"/>
                </a:cubicBezTo>
                <a:cubicBezTo>
                  <a:pt x="10828" y="3621"/>
                  <a:pt x="10789" y="3620"/>
                  <a:pt x="10751" y="3620"/>
                </a:cubicBezTo>
                <a:cubicBezTo>
                  <a:pt x="9060" y="3620"/>
                  <a:pt x="7833" y="5963"/>
                  <a:pt x="7833" y="5963"/>
                </a:cubicBezTo>
                <a:lnTo>
                  <a:pt x="1" y="7248"/>
                </a:lnTo>
                <a:lnTo>
                  <a:pt x="30587" y="7248"/>
                </a:lnTo>
                <a:cubicBezTo>
                  <a:pt x="30587" y="7248"/>
                  <a:pt x="23118" y="6780"/>
                  <a:pt x="22652" y="6080"/>
                </a:cubicBezTo>
                <a:cubicBezTo>
                  <a:pt x="22185" y="5381"/>
                  <a:pt x="21404" y="2579"/>
                  <a:pt x="19519" y="2346"/>
                </a:cubicBezTo>
                <a:cubicBezTo>
                  <a:pt x="19441" y="2336"/>
                  <a:pt x="19365" y="2332"/>
                  <a:pt x="19291" y="2332"/>
                </a:cubicBezTo>
                <a:cubicBezTo>
                  <a:pt x="18256" y="2332"/>
                  <a:pt x="17651" y="3241"/>
                  <a:pt x="17336" y="3955"/>
                </a:cubicBezTo>
                <a:lnTo>
                  <a:pt x="17336" y="3955"/>
                </a:lnTo>
                <a:cubicBezTo>
                  <a:pt x="17642" y="2843"/>
                  <a:pt x="17903" y="933"/>
                  <a:pt x="16414" y="130"/>
                </a:cubicBezTo>
                <a:cubicBezTo>
                  <a:pt x="16250" y="41"/>
                  <a:pt x="16087" y="0"/>
                  <a:pt x="1592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9" name="Google Shape;409;p12" descr="A blue and orange bars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43952" y="1537094"/>
            <a:ext cx="4969492" cy="2956417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p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06423" y="1541197"/>
            <a:ext cx="3254991" cy="29567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13"/>
          <p:cNvSpPr txBox="1">
            <a:spLocks noGrp="1"/>
          </p:cNvSpPr>
          <p:nvPr>
            <p:ph type="title" idx="2"/>
          </p:nvPr>
        </p:nvSpPr>
        <p:spPr>
          <a:xfrm>
            <a:off x="713250" y="2116392"/>
            <a:ext cx="1356600" cy="9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</a:pPr>
            <a:r>
              <a:rPr lang="en-US" sz="5500"/>
              <a:t>04</a:t>
            </a:r>
            <a:endParaRPr sz="5500"/>
          </a:p>
        </p:txBody>
      </p:sp>
      <p:sp>
        <p:nvSpPr>
          <p:cNvPr id="416" name="Google Shape;416;p13"/>
          <p:cNvSpPr/>
          <p:nvPr/>
        </p:nvSpPr>
        <p:spPr>
          <a:xfrm>
            <a:off x="713250" y="3011185"/>
            <a:ext cx="7717500" cy="8964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7" name="Google Shape;417;p13"/>
          <p:cNvSpPr/>
          <p:nvPr/>
        </p:nvSpPr>
        <p:spPr>
          <a:xfrm rot="-5400000">
            <a:off x="6148927" y="216061"/>
            <a:ext cx="4226946" cy="930116"/>
          </a:xfrm>
          <a:custGeom>
            <a:avLst/>
            <a:gdLst/>
            <a:ahLst/>
            <a:cxnLst/>
            <a:rect l="l" t="t" r="r" b="b"/>
            <a:pathLst>
              <a:path w="53074" h="11679" extrusionOk="0">
                <a:moveTo>
                  <a:pt x="4423" y="398"/>
                </a:moveTo>
                <a:cubicBezTo>
                  <a:pt x="4545" y="398"/>
                  <a:pt x="4645" y="497"/>
                  <a:pt x="4645" y="618"/>
                </a:cubicBezTo>
                <a:lnTo>
                  <a:pt x="4645" y="1647"/>
                </a:lnTo>
                <a:cubicBezTo>
                  <a:pt x="4645" y="1770"/>
                  <a:pt x="4545" y="1869"/>
                  <a:pt x="4423" y="1869"/>
                </a:cubicBezTo>
                <a:cubicBezTo>
                  <a:pt x="4300" y="1869"/>
                  <a:pt x="4200" y="1770"/>
                  <a:pt x="4200" y="1647"/>
                </a:cubicBezTo>
                <a:lnTo>
                  <a:pt x="4200" y="618"/>
                </a:lnTo>
                <a:cubicBezTo>
                  <a:pt x="4200" y="497"/>
                  <a:pt x="4300" y="398"/>
                  <a:pt x="4423" y="398"/>
                </a:cubicBezTo>
                <a:close/>
                <a:moveTo>
                  <a:pt x="1463" y="446"/>
                </a:moveTo>
                <a:cubicBezTo>
                  <a:pt x="1585" y="446"/>
                  <a:pt x="1684" y="546"/>
                  <a:pt x="1684" y="668"/>
                </a:cubicBezTo>
                <a:lnTo>
                  <a:pt x="1684" y="1697"/>
                </a:lnTo>
                <a:cubicBezTo>
                  <a:pt x="1684" y="1820"/>
                  <a:pt x="1585" y="1919"/>
                  <a:pt x="1463" y="1919"/>
                </a:cubicBezTo>
                <a:cubicBezTo>
                  <a:pt x="1339" y="1919"/>
                  <a:pt x="1240" y="1820"/>
                  <a:pt x="1240" y="1697"/>
                </a:cubicBezTo>
                <a:lnTo>
                  <a:pt x="1240" y="668"/>
                </a:lnTo>
                <a:cubicBezTo>
                  <a:pt x="1240" y="546"/>
                  <a:pt x="1339" y="446"/>
                  <a:pt x="1463" y="446"/>
                </a:cubicBezTo>
                <a:close/>
                <a:moveTo>
                  <a:pt x="4249" y="1"/>
                </a:moveTo>
                <a:cubicBezTo>
                  <a:pt x="3923" y="1"/>
                  <a:pt x="3658" y="265"/>
                  <a:pt x="3658" y="591"/>
                </a:cubicBezTo>
                <a:lnTo>
                  <a:pt x="3658" y="3202"/>
                </a:lnTo>
                <a:lnTo>
                  <a:pt x="1981" y="3202"/>
                </a:lnTo>
                <a:lnTo>
                  <a:pt x="1981" y="673"/>
                </a:lnTo>
                <a:cubicBezTo>
                  <a:pt x="1981" y="510"/>
                  <a:pt x="1914" y="364"/>
                  <a:pt x="1808" y="257"/>
                </a:cubicBezTo>
                <a:cubicBezTo>
                  <a:pt x="1701" y="149"/>
                  <a:pt x="1552" y="81"/>
                  <a:pt x="1390" y="81"/>
                </a:cubicBezTo>
                <a:cubicBezTo>
                  <a:pt x="1065" y="81"/>
                  <a:pt x="799" y="348"/>
                  <a:pt x="799" y="672"/>
                </a:cubicBezTo>
                <a:lnTo>
                  <a:pt x="799" y="3202"/>
                </a:lnTo>
                <a:lnTo>
                  <a:pt x="734" y="3202"/>
                </a:lnTo>
                <a:cubicBezTo>
                  <a:pt x="330" y="3202"/>
                  <a:pt x="0" y="3533"/>
                  <a:pt x="0" y="3939"/>
                </a:cubicBezTo>
                <a:lnTo>
                  <a:pt x="0" y="7273"/>
                </a:lnTo>
                <a:cubicBezTo>
                  <a:pt x="0" y="7677"/>
                  <a:pt x="330" y="8008"/>
                  <a:pt x="734" y="8008"/>
                </a:cubicBezTo>
                <a:lnTo>
                  <a:pt x="1369" y="8008"/>
                </a:lnTo>
                <a:lnTo>
                  <a:pt x="1369" y="8946"/>
                </a:lnTo>
                <a:lnTo>
                  <a:pt x="2522" y="8946"/>
                </a:lnTo>
                <a:lnTo>
                  <a:pt x="2522" y="9290"/>
                </a:lnTo>
                <a:cubicBezTo>
                  <a:pt x="2522" y="10607"/>
                  <a:pt x="3593" y="11679"/>
                  <a:pt x="4911" y="11679"/>
                </a:cubicBezTo>
                <a:lnTo>
                  <a:pt x="50099" y="11679"/>
                </a:lnTo>
                <a:cubicBezTo>
                  <a:pt x="51739" y="11679"/>
                  <a:pt x="53073" y="10344"/>
                  <a:pt x="53073" y="8705"/>
                </a:cubicBezTo>
                <a:lnTo>
                  <a:pt x="53073" y="3031"/>
                </a:lnTo>
                <a:lnTo>
                  <a:pt x="52282" y="3031"/>
                </a:lnTo>
                <a:lnTo>
                  <a:pt x="52282" y="8705"/>
                </a:lnTo>
                <a:cubicBezTo>
                  <a:pt x="52282" y="9908"/>
                  <a:pt x="51302" y="10887"/>
                  <a:pt x="50099" y="10887"/>
                </a:cubicBezTo>
                <a:lnTo>
                  <a:pt x="4911" y="10887"/>
                </a:lnTo>
                <a:cubicBezTo>
                  <a:pt x="4030" y="10887"/>
                  <a:pt x="3313" y="10171"/>
                  <a:pt x="3313" y="9290"/>
                </a:cubicBezTo>
                <a:lnTo>
                  <a:pt x="3313" y="8948"/>
                </a:lnTo>
                <a:lnTo>
                  <a:pt x="4463" y="8948"/>
                </a:lnTo>
                <a:lnTo>
                  <a:pt x="4463" y="8009"/>
                </a:lnTo>
                <a:lnTo>
                  <a:pt x="4864" y="8009"/>
                </a:lnTo>
                <a:cubicBezTo>
                  <a:pt x="5270" y="8009"/>
                  <a:pt x="5600" y="7677"/>
                  <a:pt x="5600" y="7273"/>
                </a:cubicBezTo>
                <a:lnTo>
                  <a:pt x="5600" y="3939"/>
                </a:lnTo>
                <a:cubicBezTo>
                  <a:pt x="5600" y="3533"/>
                  <a:pt x="5270" y="3202"/>
                  <a:pt x="4864" y="3202"/>
                </a:cubicBezTo>
                <a:lnTo>
                  <a:pt x="4840" y="3202"/>
                </a:lnTo>
                <a:lnTo>
                  <a:pt x="4840" y="591"/>
                </a:lnTo>
                <a:cubicBezTo>
                  <a:pt x="4840" y="428"/>
                  <a:pt x="4774" y="281"/>
                  <a:pt x="4666" y="173"/>
                </a:cubicBezTo>
                <a:cubicBezTo>
                  <a:pt x="4560" y="66"/>
                  <a:pt x="4412" y="1"/>
                  <a:pt x="4249" y="1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8" name="Google Shape;418;p13"/>
          <p:cNvSpPr txBox="1">
            <a:spLocks noGrp="1"/>
          </p:cNvSpPr>
          <p:nvPr>
            <p:ph type="title"/>
          </p:nvPr>
        </p:nvSpPr>
        <p:spPr>
          <a:xfrm>
            <a:off x="713250" y="3101135"/>
            <a:ext cx="7717500" cy="8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 sz="3800"/>
              <a:t>Tools &amp; Technologies</a:t>
            </a:r>
            <a:endParaRPr/>
          </a:p>
        </p:txBody>
      </p:sp>
      <p:pic>
        <p:nvPicPr>
          <p:cNvPr id="419" name="Google Shape;419;p13" descr="Download Technology Transparent HQ PNG Image | FreePNGIm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53369" y="176644"/>
            <a:ext cx="4237709" cy="3054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14"/>
          <p:cNvSpPr/>
          <p:nvPr/>
        </p:nvSpPr>
        <p:spPr>
          <a:xfrm>
            <a:off x="519313" y="262855"/>
            <a:ext cx="8089500" cy="607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5" name="Google Shape;425;p14"/>
          <p:cNvSpPr txBox="1">
            <a:spLocks noGrp="1"/>
          </p:cNvSpPr>
          <p:nvPr>
            <p:ph type="title"/>
          </p:nvPr>
        </p:nvSpPr>
        <p:spPr>
          <a:xfrm>
            <a:off x="681500" y="261684"/>
            <a:ext cx="771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/>
              <a:t>Tools &amp; Technologies</a:t>
            </a:r>
            <a:endParaRPr/>
          </a:p>
        </p:txBody>
      </p:sp>
      <p:sp>
        <p:nvSpPr>
          <p:cNvPr id="426" name="Google Shape;426;p14"/>
          <p:cNvSpPr txBox="1">
            <a:spLocks noGrp="1"/>
          </p:cNvSpPr>
          <p:nvPr>
            <p:ph type="subTitle" idx="1"/>
          </p:nvPr>
        </p:nvSpPr>
        <p:spPr>
          <a:xfrm>
            <a:off x="587150" y="1701340"/>
            <a:ext cx="2688937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-US" sz="1400"/>
              <a:t>Python &amp; ML Libraries</a:t>
            </a:r>
            <a:endParaRPr/>
          </a:p>
        </p:txBody>
      </p:sp>
      <p:sp>
        <p:nvSpPr>
          <p:cNvPr id="427" name="Google Shape;427;p14"/>
          <p:cNvSpPr txBox="1">
            <a:spLocks noGrp="1"/>
          </p:cNvSpPr>
          <p:nvPr>
            <p:ph type="subTitle" idx="5"/>
          </p:nvPr>
        </p:nvSpPr>
        <p:spPr>
          <a:xfrm>
            <a:off x="5957000" y="1706394"/>
            <a:ext cx="2657187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-US" sz="1400"/>
              <a:t>Streaming &amp; Messaging</a:t>
            </a:r>
            <a:endParaRPr/>
          </a:p>
        </p:txBody>
      </p:sp>
      <p:sp>
        <p:nvSpPr>
          <p:cNvPr id="428" name="Google Shape;428;p14"/>
          <p:cNvSpPr txBox="1">
            <a:spLocks noGrp="1"/>
          </p:cNvSpPr>
          <p:nvPr>
            <p:ph type="subTitle" idx="6"/>
          </p:nvPr>
        </p:nvSpPr>
        <p:spPr>
          <a:xfrm>
            <a:off x="6615044" y="2028465"/>
            <a:ext cx="1280075" cy="67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100">
                <a:latin typeface="Helvetica Neue"/>
                <a:ea typeface="Helvetica Neue"/>
                <a:cs typeface="Helvetica Neue"/>
                <a:sym typeface="Helvetica Neue"/>
              </a:rPr>
              <a:t>Apache Kafka</a:t>
            </a:r>
            <a:endParaRPr sz="11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100">
                <a:latin typeface="Helvetica Neue"/>
                <a:ea typeface="Helvetica Neue"/>
                <a:cs typeface="Helvetica Neue"/>
                <a:sym typeface="Helvetica Neue"/>
              </a:rPr>
              <a:t>MQTT protocol</a:t>
            </a:r>
            <a:endParaRPr/>
          </a:p>
          <a:p>
            <a:pPr marL="45720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100">
                <a:latin typeface="Helvetica Neue"/>
                <a:ea typeface="Helvetica Neue"/>
                <a:cs typeface="Helvetica Neue"/>
                <a:sym typeface="Helvetica Neue"/>
              </a:rPr>
              <a:t>Google pubsub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29" name="Google Shape;429;p14"/>
          <p:cNvSpPr txBox="1">
            <a:spLocks noGrp="1"/>
          </p:cNvSpPr>
          <p:nvPr>
            <p:ph type="subTitle" idx="3"/>
          </p:nvPr>
        </p:nvSpPr>
        <p:spPr>
          <a:xfrm>
            <a:off x="3234164" y="1728033"/>
            <a:ext cx="2696874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-US" sz="1400"/>
              <a:t>Cloud Platforms</a:t>
            </a:r>
            <a:endParaRPr/>
          </a:p>
        </p:txBody>
      </p:sp>
      <p:sp>
        <p:nvSpPr>
          <p:cNvPr id="430" name="Google Shape;430;p14"/>
          <p:cNvSpPr txBox="1">
            <a:spLocks noGrp="1"/>
          </p:cNvSpPr>
          <p:nvPr>
            <p:ph type="subTitle" idx="4"/>
          </p:nvPr>
        </p:nvSpPr>
        <p:spPr>
          <a:xfrm>
            <a:off x="4139228" y="1976427"/>
            <a:ext cx="772113" cy="5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100">
                <a:latin typeface="Helvetica Neue"/>
                <a:ea typeface="Helvetica Neue"/>
                <a:cs typeface="Helvetica Neue"/>
                <a:sym typeface="Helvetica Neue"/>
              </a:rPr>
              <a:t>AWS</a:t>
            </a:r>
            <a:endParaRPr/>
          </a:p>
          <a:p>
            <a:pPr marL="45720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100">
                <a:latin typeface="Helvetica Neue"/>
                <a:ea typeface="Helvetica Neue"/>
                <a:cs typeface="Helvetica Neue"/>
                <a:sym typeface="Helvetica Neue"/>
              </a:rPr>
              <a:t>Azure</a:t>
            </a:r>
            <a:endParaRPr/>
          </a:p>
          <a:p>
            <a:pPr marL="45720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31" name="Google Shape;431;p14"/>
          <p:cNvSpPr txBox="1">
            <a:spLocks noGrp="1"/>
          </p:cNvSpPr>
          <p:nvPr>
            <p:ph type="subTitle" idx="7"/>
          </p:nvPr>
        </p:nvSpPr>
        <p:spPr>
          <a:xfrm>
            <a:off x="587150" y="3629259"/>
            <a:ext cx="2614468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-US" sz="1400"/>
              <a:t>Data Lake &amp; Warehouses</a:t>
            </a:r>
            <a:endParaRPr sz="1400"/>
          </a:p>
        </p:txBody>
      </p:sp>
      <p:sp>
        <p:nvSpPr>
          <p:cNvPr id="432" name="Google Shape;432;p14"/>
          <p:cNvSpPr txBox="1">
            <a:spLocks noGrp="1"/>
          </p:cNvSpPr>
          <p:nvPr>
            <p:ph type="subTitle" idx="8"/>
          </p:nvPr>
        </p:nvSpPr>
        <p:spPr>
          <a:xfrm>
            <a:off x="681500" y="3871543"/>
            <a:ext cx="2411125" cy="887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100">
                <a:latin typeface="Helvetica Neue"/>
                <a:ea typeface="Helvetica Neue"/>
                <a:cs typeface="Helvetica Neue"/>
                <a:sym typeface="Helvetica Neue"/>
              </a:rPr>
              <a:t>Apache Delta Lake &amp; Iceberg</a:t>
            </a:r>
            <a:endParaRPr/>
          </a:p>
          <a:p>
            <a:pPr marL="45720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100">
                <a:latin typeface="Helvetica Neue"/>
                <a:ea typeface="Helvetica Neue"/>
                <a:cs typeface="Helvetica Neue"/>
                <a:sym typeface="Helvetica Neue"/>
              </a:rPr>
              <a:t>AWS Redshift</a:t>
            </a:r>
            <a:endParaRPr/>
          </a:p>
          <a:p>
            <a:pPr marL="45720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100">
                <a:latin typeface="Helvetica Neue"/>
                <a:ea typeface="Helvetica Neue"/>
                <a:cs typeface="Helvetica Neue"/>
                <a:sym typeface="Helvetica Neue"/>
              </a:rPr>
              <a:t>Azure Synapse</a:t>
            </a:r>
            <a:endParaRPr/>
          </a:p>
          <a:p>
            <a:pPr marL="45720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100">
                <a:latin typeface="Helvetica Neue"/>
                <a:ea typeface="Helvetica Neue"/>
                <a:cs typeface="Helvetica Neue"/>
                <a:sym typeface="Helvetica Neue"/>
              </a:rPr>
              <a:t>GCP Big query</a:t>
            </a:r>
            <a:endParaRPr/>
          </a:p>
          <a:p>
            <a:pPr marL="45720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100">
                <a:latin typeface="Helvetica Neue"/>
                <a:ea typeface="Helvetica Neue"/>
                <a:cs typeface="Helvetica Neue"/>
                <a:sym typeface="Helvetica Neue"/>
              </a:rPr>
              <a:t>Snowflake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33" name="Google Shape;433;p14"/>
          <p:cNvSpPr txBox="1">
            <a:spLocks noGrp="1"/>
          </p:cNvSpPr>
          <p:nvPr>
            <p:ph type="subTitle" idx="9"/>
          </p:nvPr>
        </p:nvSpPr>
        <p:spPr>
          <a:xfrm>
            <a:off x="3541063" y="3629259"/>
            <a:ext cx="2046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-US" sz="1400"/>
              <a:t>Processing Tools</a:t>
            </a:r>
            <a:endParaRPr/>
          </a:p>
        </p:txBody>
      </p:sp>
      <p:sp>
        <p:nvSpPr>
          <p:cNvPr id="434" name="Google Shape;434;p14"/>
          <p:cNvSpPr txBox="1">
            <a:spLocks noGrp="1"/>
          </p:cNvSpPr>
          <p:nvPr>
            <p:ph type="subTitle" idx="13"/>
          </p:nvPr>
        </p:nvSpPr>
        <p:spPr>
          <a:xfrm>
            <a:off x="3854654" y="3859917"/>
            <a:ext cx="1371191" cy="6727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100">
                <a:latin typeface="Helvetica Neue"/>
                <a:ea typeface="Helvetica Neue"/>
                <a:cs typeface="Helvetica Neue"/>
                <a:sym typeface="Helvetica Neue"/>
              </a:rPr>
              <a:t>Apache spark</a:t>
            </a:r>
            <a:endParaRPr sz="11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100">
                <a:latin typeface="Helvetica Neue"/>
                <a:ea typeface="Helvetica Neue"/>
                <a:cs typeface="Helvetica Neue"/>
                <a:sym typeface="Helvetica Neue"/>
              </a:rPr>
              <a:t>Apache flink</a:t>
            </a:r>
            <a:endParaRPr/>
          </a:p>
          <a:p>
            <a:pPr marL="45720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100">
                <a:latin typeface="Helvetica Neue"/>
                <a:ea typeface="Helvetica Neue"/>
                <a:cs typeface="Helvetica Neue"/>
                <a:sym typeface="Helvetica Neue"/>
              </a:rPr>
              <a:t>Elastisearch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35" name="Google Shape;435;p14"/>
          <p:cNvSpPr txBox="1">
            <a:spLocks noGrp="1"/>
          </p:cNvSpPr>
          <p:nvPr>
            <p:ph type="subTitle" idx="14"/>
          </p:nvPr>
        </p:nvSpPr>
        <p:spPr>
          <a:xfrm>
            <a:off x="6610520" y="3688693"/>
            <a:ext cx="1395346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-US" sz="1400"/>
              <a:t>Visualization</a:t>
            </a:r>
            <a:endParaRPr/>
          </a:p>
        </p:txBody>
      </p:sp>
      <p:sp>
        <p:nvSpPr>
          <p:cNvPr id="436" name="Google Shape;436;p14"/>
          <p:cNvSpPr txBox="1">
            <a:spLocks noGrp="1"/>
          </p:cNvSpPr>
          <p:nvPr>
            <p:ph type="subTitle" idx="15"/>
          </p:nvPr>
        </p:nvSpPr>
        <p:spPr>
          <a:xfrm>
            <a:off x="6240099" y="3871543"/>
            <a:ext cx="2046000" cy="887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100">
                <a:latin typeface="Helvetica Neue"/>
                <a:ea typeface="Helvetica Neue"/>
                <a:cs typeface="Helvetica Neue"/>
                <a:sym typeface="Helvetica Neue"/>
              </a:rPr>
              <a:t>Apache superset </a:t>
            </a:r>
            <a:endParaRPr/>
          </a:p>
          <a:p>
            <a:pPr marL="45720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100">
                <a:latin typeface="Helvetica Neue"/>
                <a:ea typeface="Helvetica Neue"/>
                <a:cs typeface="Helvetica Neue"/>
                <a:sym typeface="Helvetica Neue"/>
              </a:rPr>
              <a:t>Grafana / Kibana</a:t>
            </a:r>
            <a:endParaRPr/>
          </a:p>
          <a:p>
            <a:pPr marL="45720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100">
                <a:latin typeface="Helvetica Neue"/>
                <a:ea typeface="Helvetica Neue"/>
                <a:cs typeface="Helvetica Neue"/>
                <a:sym typeface="Helvetica Neue"/>
              </a:rPr>
              <a:t>Tablue</a:t>
            </a:r>
            <a:endParaRPr/>
          </a:p>
          <a:p>
            <a:pPr marL="45720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100">
                <a:latin typeface="Helvetica Neue"/>
                <a:ea typeface="Helvetica Neue"/>
                <a:cs typeface="Helvetica Neue"/>
                <a:sym typeface="Helvetica Neue"/>
              </a:rPr>
              <a:t>PowerBI</a:t>
            </a:r>
            <a:endParaRPr/>
          </a:p>
          <a:p>
            <a:pPr marL="45720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437" name="Google Shape;437;p14"/>
          <p:cNvGrpSpPr/>
          <p:nvPr/>
        </p:nvGrpSpPr>
        <p:grpSpPr>
          <a:xfrm>
            <a:off x="1627868" y="1148541"/>
            <a:ext cx="453914" cy="490715"/>
            <a:chOff x="1500877" y="990664"/>
            <a:chExt cx="453914" cy="490715"/>
          </a:xfrm>
        </p:grpSpPr>
        <p:sp>
          <p:nvSpPr>
            <p:cNvPr id="438" name="Google Shape;438;p14"/>
            <p:cNvSpPr/>
            <p:nvPr/>
          </p:nvSpPr>
          <p:spPr>
            <a:xfrm>
              <a:off x="1500877" y="990664"/>
              <a:ext cx="453914" cy="452938"/>
            </a:xfrm>
            <a:custGeom>
              <a:avLst/>
              <a:gdLst/>
              <a:ahLst/>
              <a:cxnLst/>
              <a:rect l="l" t="t" r="r" b="b"/>
              <a:pathLst>
                <a:path w="14880" h="14848" extrusionOk="0">
                  <a:moveTo>
                    <a:pt x="13443" y="1129"/>
                  </a:moveTo>
                  <a:cubicBezTo>
                    <a:pt x="13443" y="1130"/>
                    <a:pt x="13443" y="1130"/>
                    <a:pt x="13443" y="1130"/>
                  </a:cubicBezTo>
                  <a:cubicBezTo>
                    <a:pt x="13443" y="1130"/>
                    <a:pt x="13443" y="1130"/>
                    <a:pt x="13443" y="1129"/>
                  </a:cubicBezTo>
                  <a:close/>
                  <a:moveTo>
                    <a:pt x="12563" y="1295"/>
                  </a:moveTo>
                  <a:cubicBezTo>
                    <a:pt x="12815" y="1295"/>
                    <a:pt x="13068" y="1393"/>
                    <a:pt x="13258" y="1582"/>
                  </a:cubicBezTo>
                  <a:cubicBezTo>
                    <a:pt x="13614" y="1937"/>
                    <a:pt x="13648" y="2518"/>
                    <a:pt x="13318" y="2895"/>
                  </a:cubicBezTo>
                  <a:cubicBezTo>
                    <a:pt x="13160" y="3076"/>
                    <a:pt x="12975" y="3233"/>
                    <a:pt x="12812" y="3391"/>
                  </a:cubicBezTo>
                  <a:cubicBezTo>
                    <a:pt x="12362" y="2941"/>
                    <a:pt x="11908" y="2485"/>
                    <a:pt x="11452" y="2028"/>
                  </a:cubicBezTo>
                  <a:cubicBezTo>
                    <a:pt x="11607" y="1867"/>
                    <a:pt x="11765" y="1683"/>
                    <a:pt x="11945" y="1525"/>
                  </a:cubicBezTo>
                  <a:cubicBezTo>
                    <a:pt x="12121" y="1371"/>
                    <a:pt x="12342" y="1295"/>
                    <a:pt x="12563" y="1295"/>
                  </a:cubicBezTo>
                  <a:close/>
                  <a:moveTo>
                    <a:pt x="2281" y="1293"/>
                  </a:moveTo>
                  <a:cubicBezTo>
                    <a:pt x="2482" y="1293"/>
                    <a:pt x="2682" y="1357"/>
                    <a:pt x="2845" y="1490"/>
                  </a:cubicBezTo>
                  <a:cubicBezTo>
                    <a:pt x="3049" y="1653"/>
                    <a:pt x="3210" y="1870"/>
                    <a:pt x="3388" y="2062"/>
                  </a:cubicBezTo>
                  <a:cubicBezTo>
                    <a:pt x="2954" y="2495"/>
                    <a:pt x="2499" y="2948"/>
                    <a:pt x="2022" y="3424"/>
                  </a:cubicBezTo>
                  <a:cubicBezTo>
                    <a:pt x="1825" y="3206"/>
                    <a:pt x="1596" y="3001"/>
                    <a:pt x="1431" y="2754"/>
                  </a:cubicBezTo>
                  <a:cubicBezTo>
                    <a:pt x="1176" y="2374"/>
                    <a:pt x="1277" y="1857"/>
                    <a:pt x="1622" y="1547"/>
                  </a:cubicBezTo>
                  <a:cubicBezTo>
                    <a:pt x="1805" y="1381"/>
                    <a:pt x="2044" y="1293"/>
                    <a:pt x="2281" y="1293"/>
                  </a:cubicBezTo>
                  <a:close/>
                  <a:moveTo>
                    <a:pt x="10301" y="2998"/>
                  </a:moveTo>
                  <a:cubicBezTo>
                    <a:pt x="10369" y="3068"/>
                    <a:pt x="10433" y="3132"/>
                    <a:pt x="10499" y="3199"/>
                  </a:cubicBezTo>
                  <a:cubicBezTo>
                    <a:pt x="10223" y="3478"/>
                    <a:pt x="9955" y="3754"/>
                    <a:pt x="9676" y="4018"/>
                  </a:cubicBezTo>
                  <a:cubicBezTo>
                    <a:pt x="9658" y="4034"/>
                    <a:pt x="9624" y="4041"/>
                    <a:pt x="9588" y="4041"/>
                  </a:cubicBezTo>
                  <a:cubicBezTo>
                    <a:pt x="9547" y="4041"/>
                    <a:pt x="9503" y="4032"/>
                    <a:pt x="9478" y="4015"/>
                  </a:cubicBezTo>
                  <a:cubicBezTo>
                    <a:pt x="9446" y="3994"/>
                    <a:pt x="9438" y="3864"/>
                    <a:pt x="9469" y="3831"/>
                  </a:cubicBezTo>
                  <a:cubicBezTo>
                    <a:pt x="9737" y="3551"/>
                    <a:pt x="10016" y="3280"/>
                    <a:pt x="10301" y="2998"/>
                  </a:cubicBezTo>
                  <a:close/>
                  <a:moveTo>
                    <a:pt x="4576" y="2971"/>
                  </a:moveTo>
                  <a:cubicBezTo>
                    <a:pt x="4654" y="3068"/>
                    <a:pt x="4727" y="3169"/>
                    <a:pt x="4812" y="3259"/>
                  </a:cubicBezTo>
                  <a:cubicBezTo>
                    <a:pt x="4989" y="3442"/>
                    <a:pt x="5171" y="3619"/>
                    <a:pt x="5352" y="3800"/>
                  </a:cubicBezTo>
                  <a:cubicBezTo>
                    <a:pt x="5424" y="3871"/>
                    <a:pt x="5444" y="3952"/>
                    <a:pt x="5362" y="4026"/>
                  </a:cubicBezTo>
                  <a:cubicBezTo>
                    <a:pt x="5331" y="4055"/>
                    <a:pt x="5299" y="4068"/>
                    <a:pt x="5267" y="4068"/>
                  </a:cubicBezTo>
                  <a:cubicBezTo>
                    <a:pt x="5225" y="4068"/>
                    <a:pt x="5184" y="4046"/>
                    <a:pt x="5146" y="4008"/>
                  </a:cubicBezTo>
                  <a:cubicBezTo>
                    <a:pt x="4881" y="3742"/>
                    <a:pt x="4616" y="3477"/>
                    <a:pt x="4344" y="3203"/>
                  </a:cubicBezTo>
                  <a:cubicBezTo>
                    <a:pt x="4415" y="3133"/>
                    <a:pt x="4476" y="3074"/>
                    <a:pt x="4538" y="3014"/>
                  </a:cubicBezTo>
                  <a:cubicBezTo>
                    <a:pt x="4550" y="2999"/>
                    <a:pt x="4563" y="2985"/>
                    <a:pt x="4576" y="2971"/>
                  </a:cubicBezTo>
                  <a:close/>
                  <a:moveTo>
                    <a:pt x="10886" y="2158"/>
                  </a:moveTo>
                  <a:cubicBezTo>
                    <a:pt x="11483" y="2754"/>
                    <a:pt x="12083" y="3354"/>
                    <a:pt x="12687" y="3958"/>
                  </a:cubicBezTo>
                  <a:cubicBezTo>
                    <a:pt x="12559" y="4073"/>
                    <a:pt x="12418" y="4200"/>
                    <a:pt x="12289" y="4316"/>
                  </a:cubicBezTo>
                  <a:cubicBezTo>
                    <a:pt x="11711" y="3739"/>
                    <a:pt x="11109" y="3136"/>
                    <a:pt x="10512" y="2538"/>
                  </a:cubicBezTo>
                  <a:cubicBezTo>
                    <a:pt x="10633" y="2415"/>
                    <a:pt x="10764" y="2282"/>
                    <a:pt x="10886" y="2158"/>
                  </a:cubicBezTo>
                  <a:close/>
                  <a:moveTo>
                    <a:pt x="3958" y="2168"/>
                  </a:moveTo>
                  <a:cubicBezTo>
                    <a:pt x="4077" y="2286"/>
                    <a:pt x="4211" y="2421"/>
                    <a:pt x="4337" y="2545"/>
                  </a:cubicBezTo>
                  <a:cubicBezTo>
                    <a:pt x="3743" y="3139"/>
                    <a:pt x="3143" y="3740"/>
                    <a:pt x="2552" y="4333"/>
                  </a:cubicBezTo>
                  <a:cubicBezTo>
                    <a:pt x="2431" y="4209"/>
                    <a:pt x="2298" y="4072"/>
                    <a:pt x="2177" y="3947"/>
                  </a:cubicBezTo>
                  <a:cubicBezTo>
                    <a:pt x="2758" y="3366"/>
                    <a:pt x="3361" y="2763"/>
                    <a:pt x="3958" y="2168"/>
                  </a:cubicBezTo>
                  <a:close/>
                  <a:moveTo>
                    <a:pt x="10818" y="3541"/>
                  </a:moveTo>
                  <a:cubicBezTo>
                    <a:pt x="10973" y="3697"/>
                    <a:pt x="11138" y="3864"/>
                    <a:pt x="11298" y="4024"/>
                  </a:cubicBezTo>
                  <a:cubicBezTo>
                    <a:pt x="11171" y="4145"/>
                    <a:pt x="11036" y="4277"/>
                    <a:pt x="10906" y="4403"/>
                  </a:cubicBezTo>
                  <a:cubicBezTo>
                    <a:pt x="10760" y="4254"/>
                    <a:pt x="10593" y="4085"/>
                    <a:pt x="10431" y="3921"/>
                  </a:cubicBezTo>
                  <a:cubicBezTo>
                    <a:pt x="10549" y="3804"/>
                    <a:pt x="10681" y="3675"/>
                    <a:pt x="10818" y="3541"/>
                  </a:cubicBezTo>
                  <a:close/>
                  <a:moveTo>
                    <a:pt x="4056" y="3545"/>
                  </a:moveTo>
                  <a:cubicBezTo>
                    <a:pt x="4166" y="3659"/>
                    <a:pt x="4294" y="3794"/>
                    <a:pt x="4418" y="3924"/>
                  </a:cubicBezTo>
                  <a:cubicBezTo>
                    <a:pt x="4254" y="4083"/>
                    <a:pt x="4085" y="4250"/>
                    <a:pt x="3919" y="4413"/>
                  </a:cubicBezTo>
                  <a:cubicBezTo>
                    <a:pt x="3804" y="4294"/>
                    <a:pt x="3673" y="4160"/>
                    <a:pt x="3558" y="4044"/>
                  </a:cubicBezTo>
                  <a:cubicBezTo>
                    <a:pt x="3710" y="3890"/>
                    <a:pt x="3878" y="3723"/>
                    <a:pt x="4056" y="3545"/>
                  </a:cubicBezTo>
                  <a:close/>
                  <a:moveTo>
                    <a:pt x="11638" y="4343"/>
                  </a:moveTo>
                  <a:cubicBezTo>
                    <a:pt x="11714" y="4414"/>
                    <a:pt x="11777" y="4474"/>
                    <a:pt x="11845" y="4539"/>
                  </a:cubicBezTo>
                  <a:cubicBezTo>
                    <a:pt x="11564" y="4823"/>
                    <a:pt x="11294" y="5101"/>
                    <a:pt x="11017" y="5373"/>
                  </a:cubicBezTo>
                  <a:cubicBezTo>
                    <a:pt x="10987" y="5403"/>
                    <a:pt x="10949" y="5419"/>
                    <a:pt x="10914" y="5419"/>
                  </a:cubicBezTo>
                  <a:cubicBezTo>
                    <a:pt x="10876" y="5419"/>
                    <a:pt x="10840" y="5400"/>
                    <a:pt x="10818" y="5360"/>
                  </a:cubicBezTo>
                  <a:cubicBezTo>
                    <a:pt x="10791" y="5307"/>
                    <a:pt x="10794" y="5199"/>
                    <a:pt x="10831" y="5159"/>
                  </a:cubicBezTo>
                  <a:cubicBezTo>
                    <a:pt x="11091" y="4883"/>
                    <a:pt x="11365" y="4618"/>
                    <a:pt x="11638" y="4343"/>
                  </a:cubicBezTo>
                  <a:close/>
                  <a:moveTo>
                    <a:pt x="724" y="1"/>
                  </a:moveTo>
                  <a:cubicBezTo>
                    <a:pt x="538" y="149"/>
                    <a:pt x="531" y="256"/>
                    <a:pt x="699" y="424"/>
                  </a:cubicBezTo>
                  <a:cubicBezTo>
                    <a:pt x="937" y="662"/>
                    <a:pt x="1176" y="900"/>
                    <a:pt x="1412" y="1135"/>
                  </a:cubicBezTo>
                  <a:cubicBezTo>
                    <a:pt x="1317" y="1229"/>
                    <a:pt x="1229" y="1317"/>
                    <a:pt x="1135" y="1411"/>
                  </a:cubicBezTo>
                  <a:cubicBezTo>
                    <a:pt x="900" y="1176"/>
                    <a:pt x="662" y="937"/>
                    <a:pt x="424" y="699"/>
                  </a:cubicBezTo>
                  <a:cubicBezTo>
                    <a:pt x="344" y="619"/>
                    <a:pt x="278" y="579"/>
                    <a:pt x="214" y="579"/>
                  </a:cubicBezTo>
                  <a:cubicBezTo>
                    <a:pt x="145" y="579"/>
                    <a:pt x="78" y="628"/>
                    <a:pt x="1" y="726"/>
                  </a:cubicBezTo>
                  <a:lnTo>
                    <a:pt x="1" y="870"/>
                  </a:lnTo>
                  <a:cubicBezTo>
                    <a:pt x="280" y="1156"/>
                    <a:pt x="558" y="1444"/>
                    <a:pt x="841" y="1726"/>
                  </a:cubicBezTo>
                  <a:cubicBezTo>
                    <a:pt x="905" y="1790"/>
                    <a:pt x="925" y="1843"/>
                    <a:pt x="904" y="1938"/>
                  </a:cubicBezTo>
                  <a:cubicBezTo>
                    <a:pt x="793" y="2434"/>
                    <a:pt x="905" y="2876"/>
                    <a:pt x="1254" y="3250"/>
                  </a:cubicBezTo>
                  <a:cubicBezTo>
                    <a:pt x="1367" y="3370"/>
                    <a:pt x="1484" y="3487"/>
                    <a:pt x="1603" y="3599"/>
                  </a:cubicBezTo>
                  <a:cubicBezTo>
                    <a:pt x="1690" y="3680"/>
                    <a:pt x="1768" y="3754"/>
                    <a:pt x="1704" y="3891"/>
                  </a:cubicBezTo>
                  <a:cubicBezTo>
                    <a:pt x="1686" y="3930"/>
                    <a:pt x="1699" y="3987"/>
                    <a:pt x="1706" y="4034"/>
                  </a:cubicBezTo>
                  <a:cubicBezTo>
                    <a:pt x="1744" y="4253"/>
                    <a:pt x="2281" y="4780"/>
                    <a:pt x="2501" y="4797"/>
                  </a:cubicBezTo>
                  <a:cubicBezTo>
                    <a:pt x="2606" y="4806"/>
                    <a:pt x="2679" y="4841"/>
                    <a:pt x="2750" y="4912"/>
                  </a:cubicBezTo>
                  <a:cubicBezTo>
                    <a:pt x="2797" y="4959"/>
                    <a:pt x="2850" y="4981"/>
                    <a:pt x="2903" y="4981"/>
                  </a:cubicBezTo>
                  <a:cubicBezTo>
                    <a:pt x="2955" y="4981"/>
                    <a:pt x="3007" y="4958"/>
                    <a:pt x="3049" y="4915"/>
                  </a:cubicBezTo>
                  <a:cubicBezTo>
                    <a:pt x="3134" y="4827"/>
                    <a:pt x="3136" y="4727"/>
                    <a:pt x="3069" y="4626"/>
                  </a:cubicBezTo>
                  <a:cubicBezTo>
                    <a:pt x="3050" y="4599"/>
                    <a:pt x="3026" y="4575"/>
                    <a:pt x="3001" y="4544"/>
                  </a:cubicBezTo>
                  <a:cubicBezTo>
                    <a:pt x="3070" y="4477"/>
                    <a:pt x="3134" y="4414"/>
                    <a:pt x="3210" y="4343"/>
                  </a:cubicBezTo>
                  <a:cubicBezTo>
                    <a:pt x="3294" y="4430"/>
                    <a:pt x="3378" y="4516"/>
                    <a:pt x="3462" y="4601"/>
                  </a:cubicBezTo>
                  <a:cubicBezTo>
                    <a:pt x="3646" y="4786"/>
                    <a:pt x="3831" y="4969"/>
                    <a:pt x="4015" y="5155"/>
                  </a:cubicBezTo>
                  <a:cubicBezTo>
                    <a:pt x="4082" y="5224"/>
                    <a:pt x="4089" y="5304"/>
                    <a:pt x="4018" y="5373"/>
                  </a:cubicBezTo>
                  <a:cubicBezTo>
                    <a:pt x="3987" y="5402"/>
                    <a:pt x="3955" y="5415"/>
                    <a:pt x="3923" y="5415"/>
                  </a:cubicBezTo>
                  <a:cubicBezTo>
                    <a:pt x="3885" y="5415"/>
                    <a:pt x="3847" y="5397"/>
                    <a:pt x="3811" y="5364"/>
                  </a:cubicBezTo>
                  <a:cubicBezTo>
                    <a:pt x="3775" y="5331"/>
                    <a:pt x="3746" y="5291"/>
                    <a:pt x="3706" y="5264"/>
                  </a:cubicBezTo>
                  <a:cubicBezTo>
                    <a:pt x="3659" y="5231"/>
                    <a:pt x="3612" y="5213"/>
                    <a:pt x="3565" y="5213"/>
                  </a:cubicBezTo>
                  <a:cubicBezTo>
                    <a:pt x="3514" y="5213"/>
                    <a:pt x="3464" y="5235"/>
                    <a:pt x="3418" y="5281"/>
                  </a:cubicBezTo>
                  <a:cubicBezTo>
                    <a:pt x="3332" y="5370"/>
                    <a:pt x="3331" y="5472"/>
                    <a:pt x="3407" y="5569"/>
                  </a:cubicBezTo>
                  <a:cubicBezTo>
                    <a:pt x="3445" y="5619"/>
                    <a:pt x="3492" y="5662"/>
                    <a:pt x="3539" y="5703"/>
                  </a:cubicBezTo>
                  <a:cubicBezTo>
                    <a:pt x="3651" y="5801"/>
                    <a:pt x="3788" y="5849"/>
                    <a:pt x="3924" y="5849"/>
                  </a:cubicBezTo>
                  <a:cubicBezTo>
                    <a:pt x="4070" y="5849"/>
                    <a:pt x="4215" y="5794"/>
                    <a:pt x="4328" y="5683"/>
                  </a:cubicBezTo>
                  <a:cubicBezTo>
                    <a:pt x="4543" y="5474"/>
                    <a:pt x="4560" y="5128"/>
                    <a:pt x="4367" y="4894"/>
                  </a:cubicBezTo>
                  <a:cubicBezTo>
                    <a:pt x="4327" y="4847"/>
                    <a:pt x="4284" y="4803"/>
                    <a:pt x="4263" y="4780"/>
                  </a:cubicBezTo>
                  <a:cubicBezTo>
                    <a:pt x="4441" y="4602"/>
                    <a:pt x="4609" y="4432"/>
                    <a:pt x="4780" y="4260"/>
                  </a:cubicBezTo>
                  <a:cubicBezTo>
                    <a:pt x="4784" y="4266"/>
                    <a:pt x="4803" y="4281"/>
                    <a:pt x="4820" y="4297"/>
                  </a:cubicBezTo>
                  <a:cubicBezTo>
                    <a:pt x="4962" y="4432"/>
                    <a:pt x="5127" y="4501"/>
                    <a:pt x="5286" y="4501"/>
                  </a:cubicBezTo>
                  <a:cubicBezTo>
                    <a:pt x="5431" y="4501"/>
                    <a:pt x="5571" y="4444"/>
                    <a:pt x="5683" y="4328"/>
                  </a:cubicBezTo>
                  <a:cubicBezTo>
                    <a:pt x="5922" y="4081"/>
                    <a:pt x="5904" y="3739"/>
                    <a:pt x="5632" y="3465"/>
                  </a:cubicBezTo>
                  <a:cubicBezTo>
                    <a:pt x="5401" y="3233"/>
                    <a:pt x="5169" y="3001"/>
                    <a:pt x="4935" y="2770"/>
                  </a:cubicBezTo>
                  <a:cubicBezTo>
                    <a:pt x="4859" y="2695"/>
                    <a:pt x="4795" y="2628"/>
                    <a:pt x="4795" y="2501"/>
                  </a:cubicBezTo>
                  <a:cubicBezTo>
                    <a:pt x="4794" y="2415"/>
                    <a:pt x="4737" y="2316"/>
                    <a:pt x="4677" y="2246"/>
                  </a:cubicBezTo>
                  <a:cubicBezTo>
                    <a:pt x="4549" y="2098"/>
                    <a:pt x="4402" y="1961"/>
                    <a:pt x="4261" y="1824"/>
                  </a:cubicBezTo>
                  <a:cubicBezTo>
                    <a:pt x="4174" y="1740"/>
                    <a:pt x="4072" y="1695"/>
                    <a:pt x="3962" y="1695"/>
                  </a:cubicBezTo>
                  <a:cubicBezTo>
                    <a:pt x="3920" y="1695"/>
                    <a:pt x="3878" y="1701"/>
                    <a:pt x="3834" y="1715"/>
                  </a:cubicBezTo>
                  <a:cubicBezTo>
                    <a:pt x="3812" y="1721"/>
                    <a:pt x="3792" y="1725"/>
                    <a:pt x="3775" y="1725"/>
                  </a:cubicBezTo>
                  <a:cubicBezTo>
                    <a:pt x="3730" y="1725"/>
                    <a:pt x="3697" y="1703"/>
                    <a:pt x="3660" y="1665"/>
                  </a:cubicBezTo>
                  <a:cubicBezTo>
                    <a:pt x="3533" y="1532"/>
                    <a:pt x="3402" y="1403"/>
                    <a:pt x="3271" y="1274"/>
                  </a:cubicBezTo>
                  <a:cubicBezTo>
                    <a:pt x="2985" y="999"/>
                    <a:pt x="2658" y="865"/>
                    <a:pt x="2296" y="865"/>
                  </a:cubicBezTo>
                  <a:cubicBezTo>
                    <a:pt x="2180" y="865"/>
                    <a:pt x="2061" y="878"/>
                    <a:pt x="1938" y="906"/>
                  </a:cubicBezTo>
                  <a:cubicBezTo>
                    <a:pt x="1914" y="911"/>
                    <a:pt x="1893" y="914"/>
                    <a:pt x="1874" y="914"/>
                  </a:cubicBezTo>
                  <a:cubicBezTo>
                    <a:pt x="1815" y="914"/>
                    <a:pt x="1774" y="889"/>
                    <a:pt x="1726" y="841"/>
                  </a:cubicBezTo>
                  <a:cubicBezTo>
                    <a:pt x="1444" y="558"/>
                    <a:pt x="1156" y="280"/>
                    <a:pt x="870" y="1"/>
                  </a:cubicBezTo>
                  <a:close/>
                  <a:moveTo>
                    <a:pt x="13972" y="1"/>
                  </a:moveTo>
                  <a:cubicBezTo>
                    <a:pt x="13685" y="280"/>
                    <a:pt x="13398" y="559"/>
                    <a:pt x="13116" y="841"/>
                  </a:cubicBezTo>
                  <a:cubicBezTo>
                    <a:pt x="13068" y="890"/>
                    <a:pt x="13026" y="914"/>
                    <a:pt x="12968" y="914"/>
                  </a:cubicBezTo>
                  <a:cubicBezTo>
                    <a:pt x="12949" y="914"/>
                    <a:pt x="12927" y="911"/>
                    <a:pt x="12903" y="906"/>
                  </a:cubicBezTo>
                  <a:cubicBezTo>
                    <a:pt x="12780" y="878"/>
                    <a:pt x="12661" y="864"/>
                    <a:pt x="12544" y="864"/>
                  </a:cubicBezTo>
                  <a:cubicBezTo>
                    <a:pt x="12192" y="864"/>
                    <a:pt x="11872" y="992"/>
                    <a:pt x="11591" y="1256"/>
                  </a:cubicBezTo>
                  <a:cubicBezTo>
                    <a:pt x="11448" y="1391"/>
                    <a:pt x="11314" y="1538"/>
                    <a:pt x="11168" y="1672"/>
                  </a:cubicBezTo>
                  <a:cubicBezTo>
                    <a:pt x="11140" y="1698"/>
                    <a:pt x="11089" y="1714"/>
                    <a:pt x="11048" y="1714"/>
                  </a:cubicBezTo>
                  <a:cubicBezTo>
                    <a:pt x="11039" y="1714"/>
                    <a:pt x="11031" y="1713"/>
                    <a:pt x="11023" y="1712"/>
                  </a:cubicBezTo>
                  <a:cubicBezTo>
                    <a:pt x="10979" y="1703"/>
                    <a:pt x="10937" y="1699"/>
                    <a:pt x="10896" y="1699"/>
                  </a:cubicBezTo>
                  <a:cubicBezTo>
                    <a:pt x="10774" y="1699"/>
                    <a:pt x="10665" y="1739"/>
                    <a:pt x="10569" y="1834"/>
                  </a:cubicBezTo>
                  <a:cubicBezTo>
                    <a:pt x="10435" y="1967"/>
                    <a:pt x="10291" y="2091"/>
                    <a:pt x="10174" y="2237"/>
                  </a:cubicBezTo>
                  <a:cubicBezTo>
                    <a:pt x="10106" y="2321"/>
                    <a:pt x="10080" y="2441"/>
                    <a:pt x="10035" y="2545"/>
                  </a:cubicBezTo>
                  <a:cubicBezTo>
                    <a:pt x="10010" y="2603"/>
                    <a:pt x="9996" y="2675"/>
                    <a:pt x="9955" y="2717"/>
                  </a:cubicBezTo>
                  <a:cubicBezTo>
                    <a:pt x="9690" y="2991"/>
                    <a:pt x="9413" y="3254"/>
                    <a:pt x="9150" y="3529"/>
                  </a:cubicBezTo>
                  <a:cubicBezTo>
                    <a:pt x="8931" y="3757"/>
                    <a:pt x="8941" y="4106"/>
                    <a:pt x="9158" y="4328"/>
                  </a:cubicBezTo>
                  <a:cubicBezTo>
                    <a:pt x="9271" y="4444"/>
                    <a:pt x="9421" y="4502"/>
                    <a:pt x="9572" y="4502"/>
                  </a:cubicBezTo>
                  <a:cubicBezTo>
                    <a:pt x="9709" y="4502"/>
                    <a:pt x="9847" y="4454"/>
                    <a:pt x="9959" y="4357"/>
                  </a:cubicBezTo>
                  <a:cubicBezTo>
                    <a:pt x="10002" y="4320"/>
                    <a:pt x="10043" y="4281"/>
                    <a:pt x="10106" y="4224"/>
                  </a:cubicBezTo>
                  <a:cubicBezTo>
                    <a:pt x="10193" y="4321"/>
                    <a:pt x="10268" y="4415"/>
                    <a:pt x="10355" y="4498"/>
                  </a:cubicBezTo>
                  <a:cubicBezTo>
                    <a:pt x="10442" y="4579"/>
                    <a:pt x="10539" y="4650"/>
                    <a:pt x="10633" y="4724"/>
                  </a:cubicBezTo>
                  <a:cubicBezTo>
                    <a:pt x="10577" y="4786"/>
                    <a:pt x="10562" y="4803"/>
                    <a:pt x="10544" y="4821"/>
                  </a:cubicBezTo>
                  <a:cubicBezTo>
                    <a:pt x="10285" y="5093"/>
                    <a:pt x="10272" y="5450"/>
                    <a:pt x="10515" y="5683"/>
                  </a:cubicBezTo>
                  <a:cubicBezTo>
                    <a:pt x="10629" y="5795"/>
                    <a:pt x="10765" y="5850"/>
                    <a:pt x="10905" y="5850"/>
                  </a:cubicBezTo>
                  <a:cubicBezTo>
                    <a:pt x="11065" y="5850"/>
                    <a:pt x="11231" y="5777"/>
                    <a:pt x="11376" y="5632"/>
                  </a:cubicBezTo>
                  <a:cubicBezTo>
                    <a:pt x="11609" y="5401"/>
                    <a:pt x="11841" y="5169"/>
                    <a:pt x="12073" y="4935"/>
                  </a:cubicBezTo>
                  <a:cubicBezTo>
                    <a:pt x="12147" y="4860"/>
                    <a:pt x="12215" y="4800"/>
                    <a:pt x="12341" y="4794"/>
                  </a:cubicBezTo>
                  <a:cubicBezTo>
                    <a:pt x="12435" y="4790"/>
                    <a:pt x="12540" y="4724"/>
                    <a:pt x="12617" y="4659"/>
                  </a:cubicBezTo>
                  <a:cubicBezTo>
                    <a:pt x="12757" y="4541"/>
                    <a:pt x="12881" y="4403"/>
                    <a:pt x="13009" y="4271"/>
                  </a:cubicBezTo>
                  <a:cubicBezTo>
                    <a:pt x="13130" y="4149"/>
                    <a:pt x="13175" y="3998"/>
                    <a:pt x="13126" y="3833"/>
                  </a:cubicBezTo>
                  <a:cubicBezTo>
                    <a:pt x="13101" y="3753"/>
                    <a:pt x="13126" y="3710"/>
                    <a:pt x="13178" y="3660"/>
                  </a:cubicBezTo>
                  <a:cubicBezTo>
                    <a:pt x="13309" y="3532"/>
                    <a:pt x="13439" y="3403"/>
                    <a:pt x="13567" y="3272"/>
                  </a:cubicBezTo>
                  <a:cubicBezTo>
                    <a:pt x="13871" y="2960"/>
                    <a:pt x="14043" y="2578"/>
                    <a:pt x="13960" y="2153"/>
                  </a:cubicBezTo>
                  <a:cubicBezTo>
                    <a:pt x="13903" y="1850"/>
                    <a:pt x="14014" y="1685"/>
                    <a:pt x="14215" y="1509"/>
                  </a:cubicBezTo>
                  <a:cubicBezTo>
                    <a:pt x="14410" y="1337"/>
                    <a:pt x="14587" y="1143"/>
                    <a:pt x="14769" y="958"/>
                  </a:cubicBezTo>
                  <a:cubicBezTo>
                    <a:pt x="14849" y="877"/>
                    <a:pt x="14879" y="769"/>
                    <a:pt x="14799" y="686"/>
                  </a:cubicBezTo>
                  <a:cubicBezTo>
                    <a:pt x="14745" y="631"/>
                    <a:pt x="14645" y="604"/>
                    <a:pt x="14563" y="596"/>
                  </a:cubicBezTo>
                  <a:cubicBezTo>
                    <a:pt x="14561" y="596"/>
                    <a:pt x="14560" y="596"/>
                    <a:pt x="14558" y="596"/>
                  </a:cubicBezTo>
                  <a:cubicBezTo>
                    <a:pt x="14516" y="596"/>
                    <a:pt x="14465" y="653"/>
                    <a:pt x="14426" y="692"/>
                  </a:cubicBezTo>
                  <a:cubicBezTo>
                    <a:pt x="14184" y="931"/>
                    <a:pt x="13943" y="1175"/>
                    <a:pt x="13724" y="1397"/>
                  </a:cubicBezTo>
                  <a:cubicBezTo>
                    <a:pt x="13623" y="1300"/>
                    <a:pt x="13533" y="1216"/>
                    <a:pt x="13443" y="1129"/>
                  </a:cubicBezTo>
                  <a:lnTo>
                    <a:pt x="13443" y="1129"/>
                  </a:lnTo>
                  <a:cubicBezTo>
                    <a:pt x="13444" y="1128"/>
                    <a:pt x="13445" y="1126"/>
                    <a:pt x="13448" y="1125"/>
                  </a:cubicBezTo>
                  <a:cubicBezTo>
                    <a:pt x="13678" y="891"/>
                    <a:pt x="13910" y="659"/>
                    <a:pt x="14141" y="427"/>
                  </a:cubicBezTo>
                  <a:cubicBezTo>
                    <a:pt x="14309" y="257"/>
                    <a:pt x="14304" y="149"/>
                    <a:pt x="14116" y="1"/>
                  </a:cubicBezTo>
                  <a:close/>
                  <a:moveTo>
                    <a:pt x="7756" y="6543"/>
                  </a:moveTo>
                  <a:cubicBezTo>
                    <a:pt x="7707" y="6543"/>
                    <a:pt x="7657" y="6561"/>
                    <a:pt x="7613" y="6599"/>
                  </a:cubicBezTo>
                  <a:cubicBezTo>
                    <a:pt x="7394" y="6789"/>
                    <a:pt x="7177" y="6979"/>
                    <a:pt x="6966" y="7177"/>
                  </a:cubicBezTo>
                  <a:cubicBezTo>
                    <a:pt x="6830" y="7308"/>
                    <a:pt x="6878" y="7492"/>
                    <a:pt x="7057" y="7552"/>
                  </a:cubicBezTo>
                  <a:cubicBezTo>
                    <a:pt x="7123" y="7575"/>
                    <a:pt x="7191" y="7589"/>
                    <a:pt x="7281" y="7615"/>
                  </a:cubicBezTo>
                  <a:cubicBezTo>
                    <a:pt x="7154" y="7730"/>
                    <a:pt x="7040" y="7824"/>
                    <a:pt x="6936" y="7929"/>
                  </a:cubicBezTo>
                  <a:cubicBezTo>
                    <a:pt x="6851" y="8015"/>
                    <a:pt x="6842" y="8120"/>
                    <a:pt x="6921" y="8216"/>
                  </a:cubicBezTo>
                  <a:cubicBezTo>
                    <a:pt x="6967" y="8273"/>
                    <a:pt x="7026" y="8304"/>
                    <a:pt x="7085" y="8304"/>
                  </a:cubicBezTo>
                  <a:cubicBezTo>
                    <a:pt x="7125" y="8304"/>
                    <a:pt x="7166" y="8290"/>
                    <a:pt x="7203" y="8259"/>
                  </a:cubicBezTo>
                  <a:cubicBezTo>
                    <a:pt x="7441" y="8062"/>
                    <a:pt x="7671" y="7858"/>
                    <a:pt x="7894" y="7643"/>
                  </a:cubicBezTo>
                  <a:cubicBezTo>
                    <a:pt x="8008" y="7533"/>
                    <a:pt x="7959" y="7363"/>
                    <a:pt x="7810" y="7301"/>
                  </a:cubicBezTo>
                  <a:cubicBezTo>
                    <a:pt x="7740" y="7273"/>
                    <a:pt x="7663" y="7257"/>
                    <a:pt x="7562" y="7227"/>
                  </a:cubicBezTo>
                  <a:cubicBezTo>
                    <a:pt x="7684" y="7118"/>
                    <a:pt x="7794" y="7024"/>
                    <a:pt x="7895" y="6924"/>
                  </a:cubicBezTo>
                  <a:cubicBezTo>
                    <a:pt x="7993" y="6827"/>
                    <a:pt x="7996" y="6706"/>
                    <a:pt x="7912" y="6615"/>
                  </a:cubicBezTo>
                  <a:cubicBezTo>
                    <a:pt x="7869" y="6568"/>
                    <a:pt x="7813" y="6543"/>
                    <a:pt x="7756" y="6543"/>
                  </a:cubicBezTo>
                  <a:close/>
                  <a:moveTo>
                    <a:pt x="7881" y="5278"/>
                  </a:moveTo>
                  <a:cubicBezTo>
                    <a:pt x="7778" y="5278"/>
                    <a:pt x="7707" y="5328"/>
                    <a:pt x="7678" y="5422"/>
                  </a:cubicBezTo>
                  <a:cubicBezTo>
                    <a:pt x="7637" y="5561"/>
                    <a:pt x="7708" y="5662"/>
                    <a:pt x="7882" y="5712"/>
                  </a:cubicBezTo>
                  <a:cubicBezTo>
                    <a:pt x="8794" y="5975"/>
                    <a:pt x="9322" y="6821"/>
                    <a:pt x="9160" y="7754"/>
                  </a:cubicBezTo>
                  <a:cubicBezTo>
                    <a:pt x="9015" y="8582"/>
                    <a:pt x="8258" y="9192"/>
                    <a:pt x="7409" y="9192"/>
                  </a:cubicBezTo>
                  <a:cubicBezTo>
                    <a:pt x="7360" y="9192"/>
                    <a:pt x="7310" y="9190"/>
                    <a:pt x="7260" y="9186"/>
                  </a:cubicBezTo>
                  <a:cubicBezTo>
                    <a:pt x="6384" y="9112"/>
                    <a:pt x="5666" y="8350"/>
                    <a:pt x="5651" y="7478"/>
                  </a:cubicBezTo>
                  <a:cubicBezTo>
                    <a:pt x="5639" y="6640"/>
                    <a:pt x="6120" y="5984"/>
                    <a:pt x="6948" y="5714"/>
                  </a:cubicBezTo>
                  <a:cubicBezTo>
                    <a:pt x="7114" y="5660"/>
                    <a:pt x="7183" y="5561"/>
                    <a:pt x="7141" y="5431"/>
                  </a:cubicBezTo>
                  <a:cubicBezTo>
                    <a:pt x="7111" y="5333"/>
                    <a:pt x="7041" y="5283"/>
                    <a:pt x="6939" y="5283"/>
                  </a:cubicBezTo>
                  <a:cubicBezTo>
                    <a:pt x="6905" y="5283"/>
                    <a:pt x="6867" y="5289"/>
                    <a:pt x="6825" y="5300"/>
                  </a:cubicBezTo>
                  <a:cubicBezTo>
                    <a:pt x="5808" y="5578"/>
                    <a:pt x="5095" y="6566"/>
                    <a:pt x="5233" y="7672"/>
                  </a:cubicBezTo>
                  <a:cubicBezTo>
                    <a:pt x="5375" y="8817"/>
                    <a:pt x="6301" y="9626"/>
                    <a:pt x="7424" y="9633"/>
                  </a:cubicBezTo>
                  <a:cubicBezTo>
                    <a:pt x="7529" y="9622"/>
                    <a:pt x="7636" y="9616"/>
                    <a:pt x="7740" y="9600"/>
                  </a:cubicBezTo>
                  <a:cubicBezTo>
                    <a:pt x="8762" y="9452"/>
                    <a:pt x="9562" y="8593"/>
                    <a:pt x="9621" y="7582"/>
                  </a:cubicBezTo>
                  <a:cubicBezTo>
                    <a:pt x="9684" y="6506"/>
                    <a:pt x="9022" y="5573"/>
                    <a:pt x="7998" y="5296"/>
                  </a:cubicBezTo>
                  <a:cubicBezTo>
                    <a:pt x="7955" y="5284"/>
                    <a:pt x="7916" y="5278"/>
                    <a:pt x="7881" y="5278"/>
                  </a:cubicBezTo>
                  <a:close/>
                  <a:moveTo>
                    <a:pt x="7424" y="4809"/>
                  </a:moveTo>
                  <a:cubicBezTo>
                    <a:pt x="8871" y="4810"/>
                    <a:pt x="10036" y="5979"/>
                    <a:pt x="10033" y="7428"/>
                  </a:cubicBezTo>
                  <a:cubicBezTo>
                    <a:pt x="10030" y="8868"/>
                    <a:pt x="8865" y="10032"/>
                    <a:pt x="7425" y="10033"/>
                  </a:cubicBezTo>
                  <a:cubicBezTo>
                    <a:pt x="7424" y="10033"/>
                    <a:pt x="7423" y="10033"/>
                    <a:pt x="7422" y="10033"/>
                  </a:cubicBezTo>
                  <a:cubicBezTo>
                    <a:pt x="5975" y="10033"/>
                    <a:pt x="4808" y="8869"/>
                    <a:pt x="4808" y="7421"/>
                  </a:cubicBezTo>
                  <a:cubicBezTo>
                    <a:pt x="4807" y="5974"/>
                    <a:pt x="5975" y="4809"/>
                    <a:pt x="7424" y="4809"/>
                  </a:cubicBezTo>
                  <a:close/>
                  <a:moveTo>
                    <a:pt x="10919" y="9427"/>
                  </a:moveTo>
                  <a:cubicBezTo>
                    <a:pt x="10957" y="9427"/>
                    <a:pt x="10994" y="9445"/>
                    <a:pt x="11027" y="9478"/>
                  </a:cubicBezTo>
                  <a:cubicBezTo>
                    <a:pt x="11297" y="9746"/>
                    <a:pt x="11564" y="10016"/>
                    <a:pt x="11846" y="10298"/>
                  </a:cubicBezTo>
                  <a:cubicBezTo>
                    <a:pt x="11768" y="10352"/>
                    <a:pt x="11695" y="10405"/>
                    <a:pt x="11607" y="10466"/>
                  </a:cubicBezTo>
                  <a:cubicBezTo>
                    <a:pt x="11365" y="10224"/>
                    <a:pt x="11096" y="9956"/>
                    <a:pt x="10828" y="9687"/>
                  </a:cubicBezTo>
                  <a:cubicBezTo>
                    <a:pt x="10760" y="9619"/>
                    <a:pt x="10752" y="9541"/>
                    <a:pt x="10822" y="9471"/>
                  </a:cubicBezTo>
                  <a:cubicBezTo>
                    <a:pt x="10853" y="9441"/>
                    <a:pt x="10886" y="9427"/>
                    <a:pt x="10919" y="9427"/>
                  </a:cubicBezTo>
                  <a:close/>
                  <a:moveTo>
                    <a:pt x="7422" y="4374"/>
                  </a:moveTo>
                  <a:cubicBezTo>
                    <a:pt x="5736" y="4374"/>
                    <a:pt x="4374" y="5734"/>
                    <a:pt x="4372" y="7420"/>
                  </a:cubicBezTo>
                  <a:cubicBezTo>
                    <a:pt x="4372" y="9105"/>
                    <a:pt x="5734" y="10468"/>
                    <a:pt x="7419" y="10469"/>
                  </a:cubicBezTo>
                  <a:cubicBezTo>
                    <a:pt x="9106" y="10469"/>
                    <a:pt x="10468" y="9108"/>
                    <a:pt x="10468" y="7422"/>
                  </a:cubicBezTo>
                  <a:cubicBezTo>
                    <a:pt x="10469" y="5736"/>
                    <a:pt x="9107" y="4374"/>
                    <a:pt x="7422" y="4374"/>
                  </a:cubicBezTo>
                  <a:close/>
                  <a:moveTo>
                    <a:pt x="3924" y="9427"/>
                  </a:moveTo>
                  <a:cubicBezTo>
                    <a:pt x="3959" y="9427"/>
                    <a:pt x="3993" y="9443"/>
                    <a:pt x="4026" y="9479"/>
                  </a:cubicBezTo>
                  <a:cubicBezTo>
                    <a:pt x="4093" y="9551"/>
                    <a:pt x="4075" y="9629"/>
                    <a:pt x="4008" y="9696"/>
                  </a:cubicBezTo>
                  <a:cubicBezTo>
                    <a:pt x="3741" y="9961"/>
                    <a:pt x="3476" y="10226"/>
                    <a:pt x="3199" y="10502"/>
                  </a:cubicBezTo>
                  <a:cubicBezTo>
                    <a:pt x="3129" y="10432"/>
                    <a:pt x="3068" y="10371"/>
                    <a:pt x="2965" y="10267"/>
                  </a:cubicBezTo>
                  <a:cubicBezTo>
                    <a:pt x="3059" y="10193"/>
                    <a:pt x="3154" y="10129"/>
                    <a:pt x="3237" y="10050"/>
                  </a:cubicBezTo>
                  <a:cubicBezTo>
                    <a:pt x="3428" y="9867"/>
                    <a:pt x="3612" y="9677"/>
                    <a:pt x="3800" y="9491"/>
                  </a:cubicBezTo>
                  <a:cubicBezTo>
                    <a:pt x="3839" y="9451"/>
                    <a:pt x="3881" y="9427"/>
                    <a:pt x="3924" y="9427"/>
                  </a:cubicBezTo>
                  <a:close/>
                  <a:moveTo>
                    <a:pt x="3921" y="10431"/>
                  </a:moveTo>
                  <a:cubicBezTo>
                    <a:pt x="4079" y="10589"/>
                    <a:pt x="4247" y="10758"/>
                    <a:pt x="4414" y="10927"/>
                  </a:cubicBezTo>
                  <a:cubicBezTo>
                    <a:pt x="4290" y="11049"/>
                    <a:pt x="4157" y="11180"/>
                    <a:pt x="4033" y="11303"/>
                  </a:cubicBezTo>
                  <a:cubicBezTo>
                    <a:pt x="3869" y="11140"/>
                    <a:pt x="3701" y="10971"/>
                    <a:pt x="3530" y="10801"/>
                  </a:cubicBezTo>
                  <a:cubicBezTo>
                    <a:pt x="3659" y="10679"/>
                    <a:pt x="3794" y="10552"/>
                    <a:pt x="3921" y="10431"/>
                  </a:cubicBezTo>
                  <a:close/>
                  <a:moveTo>
                    <a:pt x="10921" y="10439"/>
                  </a:moveTo>
                  <a:cubicBezTo>
                    <a:pt x="11035" y="10555"/>
                    <a:pt x="11168" y="10690"/>
                    <a:pt x="11292" y="10815"/>
                  </a:cubicBezTo>
                  <a:lnTo>
                    <a:pt x="10801" y="11308"/>
                  </a:lnTo>
                  <a:cubicBezTo>
                    <a:pt x="10680" y="11184"/>
                    <a:pt x="10549" y="11050"/>
                    <a:pt x="10428" y="10927"/>
                  </a:cubicBezTo>
                  <a:cubicBezTo>
                    <a:pt x="10590" y="10766"/>
                    <a:pt x="10760" y="10599"/>
                    <a:pt x="10921" y="10439"/>
                  </a:cubicBezTo>
                  <a:close/>
                  <a:moveTo>
                    <a:pt x="5260" y="10800"/>
                  </a:moveTo>
                  <a:cubicBezTo>
                    <a:pt x="5299" y="10800"/>
                    <a:pt x="5339" y="10808"/>
                    <a:pt x="5364" y="10824"/>
                  </a:cubicBezTo>
                  <a:cubicBezTo>
                    <a:pt x="5439" y="10868"/>
                    <a:pt x="5431" y="10959"/>
                    <a:pt x="5368" y="11023"/>
                  </a:cubicBezTo>
                  <a:cubicBezTo>
                    <a:pt x="5099" y="11297"/>
                    <a:pt x="4825" y="11568"/>
                    <a:pt x="4549" y="11844"/>
                  </a:cubicBezTo>
                  <a:cubicBezTo>
                    <a:pt x="4483" y="11767"/>
                    <a:pt x="4424" y="11700"/>
                    <a:pt x="4358" y="11625"/>
                  </a:cubicBezTo>
                  <a:cubicBezTo>
                    <a:pt x="4617" y="11365"/>
                    <a:pt x="4884" y="11090"/>
                    <a:pt x="5163" y="10827"/>
                  </a:cubicBezTo>
                  <a:cubicBezTo>
                    <a:pt x="5182" y="10809"/>
                    <a:pt x="5221" y="10800"/>
                    <a:pt x="5260" y="10800"/>
                  </a:cubicBezTo>
                  <a:close/>
                  <a:moveTo>
                    <a:pt x="9573" y="10775"/>
                  </a:moveTo>
                  <a:cubicBezTo>
                    <a:pt x="9615" y="10775"/>
                    <a:pt x="9657" y="10797"/>
                    <a:pt x="9697" y="10837"/>
                  </a:cubicBezTo>
                  <a:cubicBezTo>
                    <a:pt x="9962" y="11103"/>
                    <a:pt x="10227" y="11368"/>
                    <a:pt x="10497" y="11640"/>
                  </a:cubicBezTo>
                  <a:cubicBezTo>
                    <a:pt x="10426" y="11710"/>
                    <a:pt x="10364" y="11770"/>
                    <a:pt x="10288" y="11844"/>
                  </a:cubicBezTo>
                  <a:cubicBezTo>
                    <a:pt x="10107" y="11663"/>
                    <a:pt x="9926" y="11479"/>
                    <a:pt x="9743" y="11297"/>
                  </a:cubicBezTo>
                  <a:cubicBezTo>
                    <a:pt x="9658" y="11211"/>
                    <a:pt x="9573" y="11126"/>
                    <a:pt x="9488" y="11040"/>
                  </a:cubicBezTo>
                  <a:cubicBezTo>
                    <a:pt x="9422" y="10975"/>
                    <a:pt x="9399" y="10898"/>
                    <a:pt x="9469" y="10825"/>
                  </a:cubicBezTo>
                  <a:cubicBezTo>
                    <a:pt x="9503" y="10790"/>
                    <a:pt x="9538" y="10775"/>
                    <a:pt x="9573" y="10775"/>
                  </a:cubicBezTo>
                  <a:close/>
                  <a:moveTo>
                    <a:pt x="2545" y="10503"/>
                  </a:moveTo>
                  <a:cubicBezTo>
                    <a:pt x="3140" y="11099"/>
                    <a:pt x="3740" y="11699"/>
                    <a:pt x="4334" y="12291"/>
                  </a:cubicBezTo>
                  <a:cubicBezTo>
                    <a:pt x="4209" y="12412"/>
                    <a:pt x="4070" y="12543"/>
                    <a:pt x="3945" y="12664"/>
                  </a:cubicBezTo>
                  <a:cubicBezTo>
                    <a:pt x="3365" y="12085"/>
                    <a:pt x="2763" y="11481"/>
                    <a:pt x="2167" y="10887"/>
                  </a:cubicBezTo>
                  <a:cubicBezTo>
                    <a:pt x="2287" y="10766"/>
                    <a:pt x="2419" y="10630"/>
                    <a:pt x="2545" y="10503"/>
                  </a:cubicBezTo>
                  <a:close/>
                  <a:moveTo>
                    <a:pt x="2045" y="11448"/>
                  </a:moveTo>
                  <a:cubicBezTo>
                    <a:pt x="2491" y="11895"/>
                    <a:pt x="2946" y="12351"/>
                    <a:pt x="3387" y="12791"/>
                  </a:cubicBezTo>
                  <a:cubicBezTo>
                    <a:pt x="3219" y="12971"/>
                    <a:pt x="3060" y="13176"/>
                    <a:pt x="2867" y="13338"/>
                  </a:cubicBezTo>
                  <a:cubicBezTo>
                    <a:pt x="2698" y="13480"/>
                    <a:pt x="2489" y="13548"/>
                    <a:pt x="2279" y="13548"/>
                  </a:cubicBezTo>
                  <a:cubicBezTo>
                    <a:pt x="2024" y="13548"/>
                    <a:pt x="1767" y="13447"/>
                    <a:pt x="1578" y="13256"/>
                  </a:cubicBezTo>
                  <a:cubicBezTo>
                    <a:pt x="1231" y="12902"/>
                    <a:pt x="1193" y="12340"/>
                    <a:pt x="1511" y="11965"/>
                  </a:cubicBezTo>
                  <a:cubicBezTo>
                    <a:pt x="1672" y="11776"/>
                    <a:pt x="1868" y="11616"/>
                    <a:pt x="2045" y="11448"/>
                  </a:cubicBezTo>
                  <a:close/>
                  <a:moveTo>
                    <a:pt x="12307" y="10513"/>
                  </a:moveTo>
                  <a:cubicBezTo>
                    <a:pt x="12429" y="10630"/>
                    <a:pt x="12564" y="10760"/>
                    <a:pt x="12721" y="10912"/>
                  </a:cubicBezTo>
                  <a:cubicBezTo>
                    <a:pt x="12630" y="10995"/>
                    <a:pt x="12539" y="11072"/>
                    <a:pt x="12453" y="11156"/>
                  </a:cubicBezTo>
                  <a:cubicBezTo>
                    <a:pt x="12329" y="11278"/>
                    <a:pt x="12318" y="11399"/>
                    <a:pt x="12413" y="11498"/>
                  </a:cubicBezTo>
                  <a:cubicBezTo>
                    <a:pt x="12456" y="11542"/>
                    <a:pt x="12503" y="11563"/>
                    <a:pt x="12554" y="11563"/>
                  </a:cubicBezTo>
                  <a:cubicBezTo>
                    <a:pt x="12616" y="11563"/>
                    <a:pt x="12683" y="11531"/>
                    <a:pt x="12755" y="11466"/>
                  </a:cubicBezTo>
                  <a:cubicBezTo>
                    <a:pt x="12769" y="11454"/>
                    <a:pt x="12784" y="11442"/>
                    <a:pt x="12787" y="11441"/>
                  </a:cubicBezTo>
                  <a:cubicBezTo>
                    <a:pt x="12972" y="11617"/>
                    <a:pt x="13170" y="11776"/>
                    <a:pt x="13331" y="11966"/>
                  </a:cubicBezTo>
                  <a:cubicBezTo>
                    <a:pt x="13653" y="12345"/>
                    <a:pt x="13607" y="12919"/>
                    <a:pt x="13251" y="13268"/>
                  </a:cubicBezTo>
                  <a:cubicBezTo>
                    <a:pt x="13062" y="13453"/>
                    <a:pt x="12812" y="13548"/>
                    <a:pt x="12563" y="13548"/>
                  </a:cubicBezTo>
                  <a:cubicBezTo>
                    <a:pt x="12346" y="13548"/>
                    <a:pt x="12131" y="13476"/>
                    <a:pt x="11958" y="13327"/>
                  </a:cubicBezTo>
                  <a:cubicBezTo>
                    <a:pt x="11771" y="13167"/>
                    <a:pt x="11614" y="12975"/>
                    <a:pt x="11435" y="12787"/>
                  </a:cubicBezTo>
                  <a:cubicBezTo>
                    <a:pt x="11623" y="12600"/>
                    <a:pt x="11824" y="12407"/>
                    <a:pt x="12013" y="12203"/>
                  </a:cubicBezTo>
                  <a:cubicBezTo>
                    <a:pt x="12064" y="12149"/>
                    <a:pt x="12113" y="12059"/>
                    <a:pt x="12104" y="11992"/>
                  </a:cubicBezTo>
                  <a:cubicBezTo>
                    <a:pt x="12096" y="11927"/>
                    <a:pt x="12022" y="11837"/>
                    <a:pt x="11960" y="11821"/>
                  </a:cubicBezTo>
                  <a:cubicBezTo>
                    <a:pt x="11947" y="11818"/>
                    <a:pt x="11933" y="11816"/>
                    <a:pt x="11917" y="11816"/>
                  </a:cubicBezTo>
                  <a:cubicBezTo>
                    <a:pt x="11853" y="11816"/>
                    <a:pt x="11775" y="11845"/>
                    <a:pt x="11731" y="11885"/>
                  </a:cubicBezTo>
                  <a:cubicBezTo>
                    <a:pt x="11483" y="12116"/>
                    <a:pt x="11248" y="12358"/>
                    <a:pt x="11012" y="12600"/>
                  </a:cubicBezTo>
                  <a:cubicBezTo>
                    <a:pt x="10975" y="12637"/>
                    <a:pt x="10956" y="12691"/>
                    <a:pt x="10926" y="12741"/>
                  </a:cubicBezTo>
                  <a:cubicBezTo>
                    <a:pt x="10758" y="12565"/>
                    <a:pt x="10629" y="12429"/>
                    <a:pt x="10513" y="12310"/>
                  </a:cubicBezTo>
                  <a:cubicBezTo>
                    <a:pt x="11106" y="11716"/>
                    <a:pt x="11708" y="11113"/>
                    <a:pt x="12307" y="10513"/>
                  </a:cubicBezTo>
                  <a:close/>
                  <a:moveTo>
                    <a:pt x="3939" y="8992"/>
                  </a:moveTo>
                  <a:cubicBezTo>
                    <a:pt x="3776" y="8992"/>
                    <a:pt x="3607" y="9068"/>
                    <a:pt x="3455" y="9220"/>
                  </a:cubicBezTo>
                  <a:cubicBezTo>
                    <a:pt x="3210" y="9466"/>
                    <a:pt x="2965" y="9714"/>
                    <a:pt x="2717" y="9956"/>
                  </a:cubicBezTo>
                  <a:cubicBezTo>
                    <a:pt x="2679" y="9994"/>
                    <a:pt x="2623" y="10031"/>
                    <a:pt x="2573" y="10033"/>
                  </a:cubicBezTo>
                  <a:cubicBezTo>
                    <a:pt x="2418" y="10041"/>
                    <a:pt x="2297" y="10100"/>
                    <a:pt x="2191" y="10211"/>
                  </a:cubicBezTo>
                  <a:cubicBezTo>
                    <a:pt x="2075" y="10333"/>
                    <a:pt x="1952" y="10449"/>
                    <a:pt x="1834" y="10570"/>
                  </a:cubicBezTo>
                  <a:cubicBezTo>
                    <a:pt x="1711" y="10694"/>
                    <a:pt x="1666" y="10844"/>
                    <a:pt x="1714" y="11008"/>
                  </a:cubicBezTo>
                  <a:cubicBezTo>
                    <a:pt x="1739" y="11087"/>
                    <a:pt x="1719" y="11132"/>
                    <a:pt x="1666" y="11183"/>
                  </a:cubicBezTo>
                  <a:cubicBezTo>
                    <a:pt x="1526" y="11317"/>
                    <a:pt x="1388" y="11452"/>
                    <a:pt x="1256" y="11592"/>
                  </a:cubicBezTo>
                  <a:cubicBezTo>
                    <a:pt x="905" y="11966"/>
                    <a:pt x="794" y="12408"/>
                    <a:pt x="905" y="12904"/>
                  </a:cubicBezTo>
                  <a:cubicBezTo>
                    <a:pt x="925" y="12999"/>
                    <a:pt x="907" y="13052"/>
                    <a:pt x="843" y="13116"/>
                  </a:cubicBezTo>
                  <a:cubicBezTo>
                    <a:pt x="559" y="13399"/>
                    <a:pt x="280" y="13687"/>
                    <a:pt x="1" y="13972"/>
                  </a:cubicBezTo>
                  <a:lnTo>
                    <a:pt x="1" y="14117"/>
                  </a:lnTo>
                  <a:cubicBezTo>
                    <a:pt x="78" y="14215"/>
                    <a:pt x="145" y="14263"/>
                    <a:pt x="215" y="14263"/>
                  </a:cubicBezTo>
                  <a:cubicBezTo>
                    <a:pt x="279" y="14263"/>
                    <a:pt x="346" y="14223"/>
                    <a:pt x="427" y="14143"/>
                  </a:cubicBezTo>
                  <a:cubicBezTo>
                    <a:pt x="664" y="13905"/>
                    <a:pt x="901" y="13666"/>
                    <a:pt x="1122" y="13445"/>
                  </a:cubicBezTo>
                  <a:cubicBezTo>
                    <a:pt x="1221" y="13540"/>
                    <a:pt x="1310" y="13624"/>
                    <a:pt x="1405" y="13716"/>
                  </a:cubicBezTo>
                  <a:cubicBezTo>
                    <a:pt x="1163" y="13956"/>
                    <a:pt x="915" y="14200"/>
                    <a:pt x="670" y="14446"/>
                  </a:cubicBezTo>
                  <a:cubicBezTo>
                    <a:pt x="555" y="14563"/>
                    <a:pt x="552" y="14697"/>
                    <a:pt x="657" y="14788"/>
                  </a:cubicBezTo>
                  <a:cubicBezTo>
                    <a:pt x="699" y="14824"/>
                    <a:pt x="744" y="14842"/>
                    <a:pt x="792" y="14842"/>
                  </a:cubicBezTo>
                  <a:cubicBezTo>
                    <a:pt x="852" y="14842"/>
                    <a:pt x="916" y="14812"/>
                    <a:pt x="978" y="14751"/>
                  </a:cubicBezTo>
                  <a:cubicBezTo>
                    <a:pt x="1233" y="14499"/>
                    <a:pt x="1485" y="14247"/>
                    <a:pt x="1736" y="13992"/>
                  </a:cubicBezTo>
                  <a:cubicBezTo>
                    <a:pt x="1777" y="13950"/>
                    <a:pt x="1813" y="13926"/>
                    <a:pt x="1866" y="13926"/>
                  </a:cubicBezTo>
                  <a:cubicBezTo>
                    <a:pt x="1883" y="13926"/>
                    <a:pt x="1901" y="13929"/>
                    <a:pt x="1922" y="13934"/>
                  </a:cubicBezTo>
                  <a:cubicBezTo>
                    <a:pt x="2051" y="13963"/>
                    <a:pt x="2175" y="13979"/>
                    <a:pt x="2296" y="13979"/>
                  </a:cubicBezTo>
                  <a:cubicBezTo>
                    <a:pt x="2657" y="13979"/>
                    <a:pt x="2984" y="13843"/>
                    <a:pt x="3270" y="13569"/>
                  </a:cubicBezTo>
                  <a:cubicBezTo>
                    <a:pt x="3407" y="13438"/>
                    <a:pt x="3535" y="13300"/>
                    <a:pt x="3673" y="13171"/>
                  </a:cubicBezTo>
                  <a:cubicBezTo>
                    <a:pt x="3701" y="13147"/>
                    <a:pt x="3752" y="13129"/>
                    <a:pt x="3793" y="13129"/>
                  </a:cubicBezTo>
                  <a:cubicBezTo>
                    <a:pt x="3802" y="13129"/>
                    <a:pt x="3809" y="13130"/>
                    <a:pt x="3817" y="13132"/>
                  </a:cubicBezTo>
                  <a:cubicBezTo>
                    <a:pt x="3860" y="13140"/>
                    <a:pt x="3902" y="13145"/>
                    <a:pt x="3943" y="13145"/>
                  </a:cubicBezTo>
                  <a:cubicBezTo>
                    <a:pt x="4070" y="13145"/>
                    <a:pt x="4183" y="13100"/>
                    <a:pt x="4283" y="13001"/>
                  </a:cubicBezTo>
                  <a:cubicBezTo>
                    <a:pt x="4408" y="12874"/>
                    <a:pt x="4548" y="12757"/>
                    <a:pt x="4657" y="12617"/>
                  </a:cubicBezTo>
                  <a:cubicBezTo>
                    <a:pt x="4728" y="12528"/>
                    <a:pt x="4758" y="12407"/>
                    <a:pt x="4805" y="12298"/>
                  </a:cubicBezTo>
                  <a:cubicBezTo>
                    <a:pt x="4832" y="12240"/>
                    <a:pt x="4845" y="12170"/>
                    <a:pt x="4887" y="12127"/>
                  </a:cubicBezTo>
                  <a:cubicBezTo>
                    <a:pt x="5144" y="11860"/>
                    <a:pt x="5414" y="11602"/>
                    <a:pt x="5673" y="11335"/>
                  </a:cubicBezTo>
                  <a:cubicBezTo>
                    <a:pt x="5911" y="11090"/>
                    <a:pt x="5906" y="10734"/>
                    <a:pt x="5673" y="10505"/>
                  </a:cubicBezTo>
                  <a:cubicBezTo>
                    <a:pt x="5561" y="10396"/>
                    <a:pt x="5420" y="10341"/>
                    <a:pt x="5275" y="10341"/>
                  </a:cubicBezTo>
                  <a:cubicBezTo>
                    <a:pt x="5126" y="10341"/>
                    <a:pt x="4975" y="10399"/>
                    <a:pt x="4851" y="10515"/>
                  </a:cubicBezTo>
                  <a:cubicBezTo>
                    <a:pt x="4820" y="10543"/>
                    <a:pt x="4788" y="10570"/>
                    <a:pt x="4777" y="10580"/>
                  </a:cubicBezTo>
                  <a:cubicBezTo>
                    <a:pt x="4599" y="10404"/>
                    <a:pt x="4428" y="10237"/>
                    <a:pt x="4256" y="10068"/>
                  </a:cubicBezTo>
                  <a:cubicBezTo>
                    <a:pt x="4261" y="10062"/>
                    <a:pt x="4273" y="10045"/>
                    <a:pt x="4287" y="10033"/>
                  </a:cubicBezTo>
                  <a:cubicBezTo>
                    <a:pt x="4580" y="9778"/>
                    <a:pt x="4550" y="9374"/>
                    <a:pt x="4328" y="9159"/>
                  </a:cubicBezTo>
                  <a:cubicBezTo>
                    <a:pt x="4213" y="9047"/>
                    <a:pt x="4078" y="8992"/>
                    <a:pt x="3939" y="8992"/>
                  </a:cubicBezTo>
                  <a:close/>
                  <a:moveTo>
                    <a:pt x="10918" y="8992"/>
                  </a:moveTo>
                  <a:cubicBezTo>
                    <a:pt x="10772" y="8992"/>
                    <a:pt x="10628" y="9049"/>
                    <a:pt x="10513" y="9160"/>
                  </a:cubicBezTo>
                  <a:cubicBezTo>
                    <a:pt x="10290" y="9377"/>
                    <a:pt x="10281" y="9730"/>
                    <a:pt x="10495" y="9971"/>
                  </a:cubicBezTo>
                  <a:cubicBezTo>
                    <a:pt x="10529" y="10009"/>
                    <a:pt x="10563" y="10048"/>
                    <a:pt x="10591" y="10079"/>
                  </a:cubicBezTo>
                  <a:cubicBezTo>
                    <a:pt x="10418" y="10253"/>
                    <a:pt x="10252" y="10419"/>
                    <a:pt x="10076" y="10595"/>
                  </a:cubicBezTo>
                  <a:cubicBezTo>
                    <a:pt x="10057" y="10578"/>
                    <a:pt x="10039" y="10562"/>
                    <a:pt x="10022" y="10545"/>
                  </a:cubicBezTo>
                  <a:cubicBezTo>
                    <a:pt x="9879" y="10410"/>
                    <a:pt x="9714" y="10341"/>
                    <a:pt x="9556" y="10341"/>
                  </a:cubicBezTo>
                  <a:cubicBezTo>
                    <a:pt x="9410" y="10341"/>
                    <a:pt x="9270" y="10399"/>
                    <a:pt x="9158" y="10515"/>
                  </a:cubicBezTo>
                  <a:cubicBezTo>
                    <a:pt x="8918" y="10763"/>
                    <a:pt x="8938" y="11103"/>
                    <a:pt x="9208" y="11377"/>
                  </a:cubicBezTo>
                  <a:cubicBezTo>
                    <a:pt x="9443" y="11613"/>
                    <a:pt x="9678" y="11850"/>
                    <a:pt x="9916" y="12082"/>
                  </a:cubicBezTo>
                  <a:cubicBezTo>
                    <a:pt x="9992" y="12156"/>
                    <a:pt x="10036" y="12228"/>
                    <a:pt x="10046" y="12340"/>
                  </a:cubicBezTo>
                  <a:cubicBezTo>
                    <a:pt x="10054" y="12432"/>
                    <a:pt x="10110" y="12533"/>
                    <a:pt x="10173" y="12606"/>
                  </a:cubicBezTo>
                  <a:cubicBezTo>
                    <a:pt x="10298" y="12753"/>
                    <a:pt x="10442" y="12884"/>
                    <a:pt x="10580" y="13019"/>
                  </a:cubicBezTo>
                  <a:cubicBezTo>
                    <a:pt x="10666" y="13103"/>
                    <a:pt x="10768" y="13147"/>
                    <a:pt x="10877" y="13147"/>
                  </a:cubicBezTo>
                  <a:cubicBezTo>
                    <a:pt x="10920" y="13147"/>
                    <a:pt x="10963" y="13140"/>
                    <a:pt x="11007" y="13127"/>
                  </a:cubicBezTo>
                  <a:cubicBezTo>
                    <a:pt x="11029" y="13121"/>
                    <a:pt x="11048" y="13118"/>
                    <a:pt x="11065" y="13118"/>
                  </a:cubicBezTo>
                  <a:cubicBezTo>
                    <a:pt x="11111" y="13118"/>
                    <a:pt x="11144" y="13139"/>
                    <a:pt x="11181" y="13177"/>
                  </a:cubicBezTo>
                  <a:cubicBezTo>
                    <a:pt x="11308" y="13310"/>
                    <a:pt x="11439" y="13439"/>
                    <a:pt x="11570" y="13567"/>
                  </a:cubicBezTo>
                  <a:cubicBezTo>
                    <a:pt x="11836" y="13826"/>
                    <a:pt x="12149" y="13983"/>
                    <a:pt x="12496" y="13983"/>
                  </a:cubicBezTo>
                  <a:cubicBezTo>
                    <a:pt x="12573" y="13983"/>
                    <a:pt x="12651" y="13975"/>
                    <a:pt x="12731" y="13959"/>
                  </a:cubicBezTo>
                  <a:cubicBezTo>
                    <a:pt x="12782" y="13949"/>
                    <a:pt x="12829" y="13944"/>
                    <a:pt x="12873" y="13944"/>
                  </a:cubicBezTo>
                  <a:cubicBezTo>
                    <a:pt x="13055" y="13944"/>
                    <a:pt x="13172" y="14032"/>
                    <a:pt x="13288" y="14176"/>
                  </a:cubicBezTo>
                  <a:cubicBezTo>
                    <a:pt x="13301" y="14191"/>
                    <a:pt x="13315" y="14204"/>
                    <a:pt x="13329" y="14217"/>
                  </a:cubicBezTo>
                  <a:cubicBezTo>
                    <a:pt x="13514" y="14402"/>
                    <a:pt x="13697" y="14587"/>
                    <a:pt x="13883" y="14770"/>
                  </a:cubicBezTo>
                  <a:cubicBezTo>
                    <a:pt x="13930" y="14816"/>
                    <a:pt x="13986" y="14847"/>
                    <a:pt x="14043" y="14847"/>
                  </a:cubicBezTo>
                  <a:cubicBezTo>
                    <a:pt x="14077" y="14847"/>
                    <a:pt x="14112" y="14835"/>
                    <a:pt x="14144" y="14808"/>
                  </a:cubicBezTo>
                  <a:cubicBezTo>
                    <a:pt x="14201" y="14760"/>
                    <a:pt x="14244" y="14669"/>
                    <a:pt x="14251" y="14593"/>
                  </a:cubicBezTo>
                  <a:cubicBezTo>
                    <a:pt x="14255" y="14540"/>
                    <a:pt x="14195" y="14473"/>
                    <a:pt x="14151" y="14426"/>
                  </a:cubicBezTo>
                  <a:cubicBezTo>
                    <a:pt x="13912" y="14183"/>
                    <a:pt x="13668" y="13944"/>
                    <a:pt x="13453" y="13730"/>
                  </a:cubicBezTo>
                  <a:cubicBezTo>
                    <a:pt x="13547" y="13629"/>
                    <a:pt x="13631" y="13539"/>
                    <a:pt x="13720" y="13445"/>
                  </a:cubicBezTo>
                  <a:cubicBezTo>
                    <a:pt x="13952" y="13677"/>
                    <a:pt x="14193" y="13921"/>
                    <a:pt x="14435" y="14161"/>
                  </a:cubicBezTo>
                  <a:cubicBezTo>
                    <a:pt x="14501" y="14228"/>
                    <a:pt x="14569" y="14261"/>
                    <a:pt x="14632" y="14261"/>
                  </a:cubicBezTo>
                  <a:cubicBezTo>
                    <a:pt x="14684" y="14261"/>
                    <a:pt x="14733" y="14239"/>
                    <a:pt x="14777" y="14194"/>
                  </a:cubicBezTo>
                  <a:cubicBezTo>
                    <a:pt x="14872" y="14097"/>
                    <a:pt x="14861" y="13975"/>
                    <a:pt x="14738" y="13852"/>
                  </a:cubicBezTo>
                  <a:cubicBezTo>
                    <a:pt x="14495" y="13606"/>
                    <a:pt x="14249" y="13360"/>
                    <a:pt x="14000" y="13116"/>
                  </a:cubicBezTo>
                  <a:cubicBezTo>
                    <a:pt x="13936" y="13053"/>
                    <a:pt x="13916" y="13001"/>
                    <a:pt x="13938" y="12905"/>
                  </a:cubicBezTo>
                  <a:cubicBezTo>
                    <a:pt x="14049" y="12409"/>
                    <a:pt x="13936" y="11966"/>
                    <a:pt x="13587" y="11593"/>
                  </a:cubicBezTo>
                  <a:cubicBezTo>
                    <a:pt x="13452" y="11448"/>
                    <a:pt x="13305" y="11314"/>
                    <a:pt x="13171" y="11169"/>
                  </a:cubicBezTo>
                  <a:cubicBezTo>
                    <a:pt x="13140" y="11135"/>
                    <a:pt x="13121" y="11069"/>
                    <a:pt x="13130" y="11025"/>
                  </a:cubicBezTo>
                  <a:cubicBezTo>
                    <a:pt x="13167" y="10844"/>
                    <a:pt x="13130" y="10690"/>
                    <a:pt x="12999" y="10559"/>
                  </a:cubicBezTo>
                  <a:cubicBezTo>
                    <a:pt x="12872" y="10434"/>
                    <a:pt x="12755" y="10294"/>
                    <a:pt x="12616" y="10184"/>
                  </a:cubicBezTo>
                  <a:cubicBezTo>
                    <a:pt x="12527" y="10115"/>
                    <a:pt x="12405" y="10085"/>
                    <a:pt x="12297" y="10036"/>
                  </a:cubicBezTo>
                  <a:cubicBezTo>
                    <a:pt x="12238" y="10011"/>
                    <a:pt x="12168" y="9998"/>
                    <a:pt x="12126" y="9955"/>
                  </a:cubicBezTo>
                  <a:cubicBezTo>
                    <a:pt x="11855" y="9693"/>
                    <a:pt x="11594" y="9421"/>
                    <a:pt x="11324" y="9160"/>
                  </a:cubicBezTo>
                  <a:cubicBezTo>
                    <a:pt x="11207" y="9048"/>
                    <a:pt x="11062" y="8992"/>
                    <a:pt x="10918" y="899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39" name="Google Shape;439;p14"/>
            <p:cNvCxnSpPr/>
            <p:nvPr/>
          </p:nvCxnSpPr>
          <p:spPr>
            <a:xfrm>
              <a:off x="1508535" y="1481379"/>
              <a:ext cx="438600" cy="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40" name="Google Shape;440;p14"/>
          <p:cNvGrpSpPr/>
          <p:nvPr/>
        </p:nvGrpSpPr>
        <p:grpSpPr>
          <a:xfrm>
            <a:off x="4348172" y="1128694"/>
            <a:ext cx="447655" cy="492632"/>
            <a:chOff x="2451214" y="2604247"/>
            <a:chExt cx="455592" cy="681569"/>
          </a:xfrm>
        </p:grpSpPr>
        <p:sp>
          <p:nvSpPr>
            <p:cNvPr id="441" name="Google Shape;441;p14"/>
            <p:cNvSpPr/>
            <p:nvPr/>
          </p:nvSpPr>
          <p:spPr>
            <a:xfrm>
              <a:off x="2451214" y="2604247"/>
              <a:ext cx="455592" cy="597551"/>
            </a:xfrm>
            <a:custGeom>
              <a:avLst/>
              <a:gdLst/>
              <a:ahLst/>
              <a:cxnLst/>
              <a:rect l="l" t="t" r="r" b="b"/>
              <a:pathLst>
                <a:path w="14935" h="14845" extrusionOk="0">
                  <a:moveTo>
                    <a:pt x="11697" y="2835"/>
                  </a:moveTo>
                  <a:cubicBezTo>
                    <a:pt x="11831" y="2971"/>
                    <a:pt x="11969" y="3110"/>
                    <a:pt x="12100" y="3241"/>
                  </a:cubicBezTo>
                  <a:cubicBezTo>
                    <a:pt x="10594" y="4747"/>
                    <a:pt x="9082" y="6258"/>
                    <a:pt x="7582" y="7760"/>
                  </a:cubicBezTo>
                  <a:cubicBezTo>
                    <a:pt x="7449" y="7630"/>
                    <a:pt x="7308" y="7490"/>
                    <a:pt x="7173" y="7357"/>
                  </a:cubicBezTo>
                  <a:cubicBezTo>
                    <a:pt x="8673" y="5857"/>
                    <a:pt x="10186" y="4345"/>
                    <a:pt x="11697" y="2835"/>
                  </a:cubicBezTo>
                  <a:close/>
                  <a:moveTo>
                    <a:pt x="5610" y="6519"/>
                  </a:moveTo>
                  <a:cubicBezTo>
                    <a:pt x="5680" y="6560"/>
                    <a:pt x="5736" y="6582"/>
                    <a:pt x="5774" y="6619"/>
                  </a:cubicBezTo>
                  <a:cubicBezTo>
                    <a:pt x="6623" y="7465"/>
                    <a:pt x="7471" y="8312"/>
                    <a:pt x="8317" y="9160"/>
                  </a:cubicBezTo>
                  <a:cubicBezTo>
                    <a:pt x="8416" y="9261"/>
                    <a:pt x="8414" y="9349"/>
                    <a:pt x="8321" y="9452"/>
                  </a:cubicBezTo>
                  <a:cubicBezTo>
                    <a:pt x="8187" y="9604"/>
                    <a:pt x="8110" y="9679"/>
                    <a:pt x="8031" y="9679"/>
                  </a:cubicBezTo>
                  <a:cubicBezTo>
                    <a:pt x="7954" y="9679"/>
                    <a:pt x="7873" y="9608"/>
                    <a:pt x="7733" y="9468"/>
                  </a:cubicBezTo>
                  <a:cubicBezTo>
                    <a:pt x="6953" y="8688"/>
                    <a:pt x="6176" y="7909"/>
                    <a:pt x="5397" y="7130"/>
                  </a:cubicBezTo>
                  <a:cubicBezTo>
                    <a:pt x="5203" y="6938"/>
                    <a:pt x="5203" y="6891"/>
                    <a:pt x="5401" y="6696"/>
                  </a:cubicBezTo>
                  <a:cubicBezTo>
                    <a:pt x="5465" y="6634"/>
                    <a:pt x="5536" y="6582"/>
                    <a:pt x="5610" y="6519"/>
                  </a:cubicBezTo>
                  <a:close/>
                  <a:moveTo>
                    <a:pt x="12203" y="10994"/>
                  </a:moveTo>
                  <a:cubicBezTo>
                    <a:pt x="12535" y="10994"/>
                    <a:pt x="12766" y="11098"/>
                    <a:pt x="12999" y="11335"/>
                  </a:cubicBezTo>
                  <a:cubicBezTo>
                    <a:pt x="13221" y="11562"/>
                    <a:pt x="13317" y="11779"/>
                    <a:pt x="13319" y="12100"/>
                  </a:cubicBezTo>
                  <a:cubicBezTo>
                    <a:pt x="13321" y="12446"/>
                    <a:pt x="13221" y="12685"/>
                    <a:pt x="12973" y="12928"/>
                  </a:cubicBezTo>
                  <a:cubicBezTo>
                    <a:pt x="12744" y="13151"/>
                    <a:pt x="12523" y="13241"/>
                    <a:pt x="12205" y="13242"/>
                  </a:cubicBezTo>
                  <a:cubicBezTo>
                    <a:pt x="11866" y="13242"/>
                    <a:pt x="11624" y="13157"/>
                    <a:pt x="11386" y="12906"/>
                  </a:cubicBezTo>
                  <a:cubicBezTo>
                    <a:pt x="11163" y="12670"/>
                    <a:pt x="10992" y="12453"/>
                    <a:pt x="11096" y="12113"/>
                  </a:cubicBezTo>
                  <a:cubicBezTo>
                    <a:pt x="10985" y="11771"/>
                    <a:pt x="11170" y="11557"/>
                    <a:pt x="11392" y="11325"/>
                  </a:cubicBezTo>
                  <a:cubicBezTo>
                    <a:pt x="11620" y="11084"/>
                    <a:pt x="11854" y="10997"/>
                    <a:pt x="12183" y="10995"/>
                  </a:cubicBezTo>
                  <a:cubicBezTo>
                    <a:pt x="12190" y="10995"/>
                    <a:pt x="12196" y="10994"/>
                    <a:pt x="12203" y="10994"/>
                  </a:cubicBezTo>
                  <a:close/>
                  <a:moveTo>
                    <a:pt x="5313" y="9096"/>
                  </a:moveTo>
                  <a:cubicBezTo>
                    <a:pt x="5364" y="9096"/>
                    <a:pt x="5417" y="9104"/>
                    <a:pt x="5472" y="9120"/>
                  </a:cubicBezTo>
                  <a:cubicBezTo>
                    <a:pt x="5807" y="9218"/>
                    <a:pt x="5945" y="9616"/>
                    <a:pt x="5748" y="9905"/>
                  </a:cubicBezTo>
                  <a:cubicBezTo>
                    <a:pt x="5720" y="9949"/>
                    <a:pt x="5683" y="9989"/>
                    <a:pt x="5646" y="10026"/>
                  </a:cubicBezTo>
                  <a:cubicBezTo>
                    <a:pt x="4512" y="11160"/>
                    <a:pt x="3377" y="12294"/>
                    <a:pt x="2243" y="13428"/>
                  </a:cubicBezTo>
                  <a:cubicBezTo>
                    <a:pt x="2213" y="13457"/>
                    <a:pt x="2180" y="13486"/>
                    <a:pt x="2143" y="13520"/>
                  </a:cubicBezTo>
                  <a:cubicBezTo>
                    <a:pt x="1897" y="13272"/>
                    <a:pt x="1662" y="13036"/>
                    <a:pt x="1418" y="12792"/>
                  </a:cubicBezTo>
                  <a:cubicBezTo>
                    <a:pt x="1439" y="12768"/>
                    <a:pt x="1459" y="12738"/>
                    <a:pt x="1485" y="12711"/>
                  </a:cubicBezTo>
                  <a:cubicBezTo>
                    <a:pt x="2630" y="11567"/>
                    <a:pt x="3774" y="10423"/>
                    <a:pt x="4918" y="9278"/>
                  </a:cubicBezTo>
                  <a:cubicBezTo>
                    <a:pt x="5035" y="9161"/>
                    <a:pt x="5166" y="9096"/>
                    <a:pt x="5313" y="9096"/>
                  </a:cubicBezTo>
                  <a:close/>
                  <a:moveTo>
                    <a:pt x="11890" y="10559"/>
                  </a:moveTo>
                  <a:cubicBezTo>
                    <a:pt x="11610" y="10559"/>
                    <a:pt x="11381" y="10660"/>
                    <a:pt x="11207" y="10909"/>
                  </a:cubicBezTo>
                  <a:cubicBezTo>
                    <a:pt x="11180" y="10949"/>
                    <a:pt x="11141" y="10982"/>
                    <a:pt x="11104" y="11012"/>
                  </a:cubicBezTo>
                  <a:cubicBezTo>
                    <a:pt x="10743" y="11295"/>
                    <a:pt x="10515" y="11633"/>
                    <a:pt x="10643" y="12034"/>
                  </a:cubicBezTo>
                  <a:cubicBezTo>
                    <a:pt x="10641" y="12288"/>
                    <a:pt x="10633" y="12458"/>
                    <a:pt x="10647" y="12626"/>
                  </a:cubicBezTo>
                  <a:cubicBezTo>
                    <a:pt x="10653" y="12704"/>
                    <a:pt x="10687" y="12797"/>
                    <a:pt x="10741" y="12854"/>
                  </a:cubicBezTo>
                  <a:cubicBezTo>
                    <a:pt x="10969" y="13096"/>
                    <a:pt x="11204" y="13332"/>
                    <a:pt x="11448" y="13559"/>
                  </a:cubicBezTo>
                  <a:cubicBezTo>
                    <a:pt x="11507" y="13616"/>
                    <a:pt x="11606" y="13657"/>
                    <a:pt x="11688" y="13660"/>
                  </a:cubicBezTo>
                  <a:cubicBezTo>
                    <a:pt x="11854" y="13665"/>
                    <a:pt x="12021" y="13668"/>
                    <a:pt x="12187" y="13668"/>
                  </a:cubicBezTo>
                  <a:cubicBezTo>
                    <a:pt x="12354" y="13668"/>
                    <a:pt x="12520" y="13665"/>
                    <a:pt x="12687" y="13660"/>
                  </a:cubicBezTo>
                  <a:cubicBezTo>
                    <a:pt x="12770" y="13657"/>
                    <a:pt x="12868" y="13618"/>
                    <a:pt x="12928" y="13563"/>
                  </a:cubicBezTo>
                  <a:cubicBezTo>
                    <a:pt x="13171" y="13335"/>
                    <a:pt x="13408" y="13100"/>
                    <a:pt x="13634" y="12856"/>
                  </a:cubicBezTo>
                  <a:cubicBezTo>
                    <a:pt x="13691" y="12797"/>
                    <a:pt x="13734" y="12698"/>
                    <a:pt x="13737" y="12616"/>
                  </a:cubicBezTo>
                  <a:cubicBezTo>
                    <a:pt x="13748" y="12284"/>
                    <a:pt x="13747" y="11950"/>
                    <a:pt x="13737" y="11617"/>
                  </a:cubicBezTo>
                  <a:cubicBezTo>
                    <a:pt x="13734" y="11539"/>
                    <a:pt x="13697" y="11445"/>
                    <a:pt x="13643" y="11388"/>
                  </a:cubicBezTo>
                  <a:cubicBezTo>
                    <a:pt x="13412" y="11141"/>
                    <a:pt x="13173" y="10903"/>
                    <a:pt x="12926" y="10671"/>
                  </a:cubicBezTo>
                  <a:cubicBezTo>
                    <a:pt x="12869" y="10619"/>
                    <a:pt x="12777" y="10582"/>
                    <a:pt x="12698" y="10577"/>
                  </a:cubicBezTo>
                  <a:cubicBezTo>
                    <a:pt x="12651" y="10575"/>
                    <a:pt x="12604" y="10574"/>
                    <a:pt x="12557" y="10574"/>
                  </a:cubicBezTo>
                  <a:cubicBezTo>
                    <a:pt x="12457" y="10574"/>
                    <a:pt x="12357" y="10578"/>
                    <a:pt x="12257" y="10578"/>
                  </a:cubicBezTo>
                  <a:cubicBezTo>
                    <a:pt x="12182" y="10578"/>
                    <a:pt x="12107" y="10575"/>
                    <a:pt x="12033" y="10567"/>
                  </a:cubicBezTo>
                  <a:cubicBezTo>
                    <a:pt x="11984" y="10562"/>
                    <a:pt x="11936" y="10559"/>
                    <a:pt x="11890" y="10559"/>
                  </a:cubicBezTo>
                  <a:close/>
                  <a:moveTo>
                    <a:pt x="8673" y="7361"/>
                  </a:moveTo>
                  <a:cubicBezTo>
                    <a:pt x="8761" y="7458"/>
                    <a:pt x="8861" y="7574"/>
                    <a:pt x="8971" y="7684"/>
                  </a:cubicBezTo>
                  <a:cubicBezTo>
                    <a:pt x="9686" y="8402"/>
                    <a:pt x="10405" y="9117"/>
                    <a:pt x="11119" y="9838"/>
                  </a:cubicBezTo>
                  <a:cubicBezTo>
                    <a:pt x="11200" y="9919"/>
                    <a:pt x="11277" y="9960"/>
                    <a:pt x="11370" y="9960"/>
                  </a:cubicBezTo>
                  <a:cubicBezTo>
                    <a:pt x="11411" y="9960"/>
                    <a:pt x="11456" y="9952"/>
                    <a:pt x="11505" y="9936"/>
                  </a:cubicBezTo>
                  <a:cubicBezTo>
                    <a:pt x="11735" y="9864"/>
                    <a:pt x="11968" y="9830"/>
                    <a:pt x="12196" y="9830"/>
                  </a:cubicBezTo>
                  <a:cubicBezTo>
                    <a:pt x="13225" y="9830"/>
                    <a:pt x="14163" y="10527"/>
                    <a:pt x="14426" y="11589"/>
                  </a:cubicBezTo>
                  <a:cubicBezTo>
                    <a:pt x="14737" y="12845"/>
                    <a:pt x="13896" y="14131"/>
                    <a:pt x="12606" y="14372"/>
                  </a:cubicBezTo>
                  <a:cubicBezTo>
                    <a:pt x="12462" y="14399"/>
                    <a:pt x="12320" y="14412"/>
                    <a:pt x="12181" y="14412"/>
                  </a:cubicBezTo>
                  <a:cubicBezTo>
                    <a:pt x="10696" y="14412"/>
                    <a:pt x="9541" y="12949"/>
                    <a:pt x="10000" y="11456"/>
                  </a:cubicBezTo>
                  <a:cubicBezTo>
                    <a:pt x="10055" y="11281"/>
                    <a:pt x="10027" y="11160"/>
                    <a:pt x="9894" y="11032"/>
                  </a:cubicBezTo>
                  <a:cubicBezTo>
                    <a:pt x="9503" y="10657"/>
                    <a:pt x="9126" y="10270"/>
                    <a:pt x="8744" y="9886"/>
                  </a:cubicBezTo>
                  <a:cubicBezTo>
                    <a:pt x="8707" y="9849"/>
                    <a:pt x="8671" y="9811"/>
                    <a:pt x="8650" y="9788"/>
                  </a:cubicBezTo>
                  <a:cubicBezTo>
                    <a:pt x="8710" y="9657"/>
                    <a:pt x="8784" y="9545"/>
                    <a:pt x="8811" y="9422"/>
                  </a:cubicBezTo>
                  <a:cubicBezTo>
                    <a:pt x="8859" y="9200"/>
                    <a:pt x="8782" y="9006"/>
                    <a:pt x="8619" y="8845"/>
                  </a:cubicBezTo>
                  <a:cubicBezTo>
                    <a:pt x="8374" y="8604"/>
                    <a:pt x="8133" y="8361"/>
                    <a:pt x="7902" y="8130"/>
                  </a:cubicBezTo>
                  <a:lnTo>
                    <a:pt x="8673" y="7361"/>
                  </a:lnTo>
                  <a:close/>
                  <a:moveTo>
                    <a:pt x="2525" y="1"/>
                  </a:moveTo>
                  <a:cubicBezTo>
                    <a:pt x="2488" y="9"/>
                    <a:pt x="2452" y="22"/>
                    <a:pt x="2415" y="28"/>
                  </a:cubicBezTo>
                  <a:cubicBezTo>
                    <a:pt x="1924" y="92"/>
                    <a:pt x="1486" y="278"/>
                    <a:pt x="1095" y="579"/>
                  </a:cubicBezTo>
                  <a:cubicBezTo>
                    <a:pt x="968" y="677"/>
                    <a:pt x="885" y="796"/>
                    <a:pt x="912" y="962"/>
                  </a:cubicBezTo>
                  <a:cubicBezTo>
                    <a:pt x="941" y="1133"/>
                    <a:pt x="1052" y="1226"/>
                    <a:pt x="1212" y="1281"/>
                  </a:cubicBezTo>
                  <a:cubicBezTo>
                    <a:pt x="1712" y="1459"/>
                    <a:pt x="2209" y="1646"/>
                    <a:pt x="2709" y="1824"/>
                  </a:cubicBezTo>
                  <a:cubicBezTo>
                    <a:pt x="2800" y="1857"/>
                    <a:pt x="2838" y="1899"/>
                    <a:pt x="2841" y="1998"/>
                  </a:cubicBezTo>
                  <a:cubicBezTo>
                    <a:pt x="2844" y="2186"/>
                    <a:pt x="2855" y="2374"/>
                    <a:pt x="2872" y="2562"/>
                  </a:cubicBezTo>
                  <a:cubicBezTo>
                    <a:pt x="2885" y="2686"/>
                    <a:pt x="2857" y="2781"/>
                    <a:pt x="2763" y="2870"/>
                  </a:cubicBezTo>
                  <a:cubicBezTo>
                    <a:pt x="2622" y="3001"/>
                    <a:pt x="2491" y="3144"/>
                    <a:pt x="2362" y="3290"/>
                  </a:cubicBezTo>
                  <a:cubicBezTo>
                    <a:pt x="2324" y="3334"/>
                    <a:pt x="2288" y="3352"/>
                    <a:pt x="2246" y="3352"/>
                  </a:cubicBezTo>
                  <a:cubicBezTo>
                    <a:pt x="2222" y="3352"/>
                    <a:pt x="2194" y="3346"/>
                    <a:pt x="2163" y="3334"/>
                  </a:cubicBezTo>
                  <a:cubicBezTo>
                    <a:pt x="1676" y="3152"/>
                    <a:pt x="1184" y="2976"/>
                    <a:pt x="696" y="2795"/>
                  </a:cubicBezTo>
                  <a:cubicBezTo>
                    <a:pt x="619" y="2767"/>
                    <a:pt x="542" y="2747"/>
                    <a:pt x="469" y="2747"/>
                  </a:cubicBezTo>
                  <a:cubicBezTo>
                    <a:pt x="387" y="2747"/>
                    <a:pt x="308" y="2771"/>
                    <a:pt x="233" y="2835"/>
                  </a:cubicBezTo>
                  <a:cubicBezTo>
                    <a:pt x="83" y="2964"/>
                    <a:pt x="93" y="3127"/>
                    <a:pt x="135" y="3301"/>
                  </a:cubicBezTo>
                  <a:cubicBezTo>
                    <a:pt x="432" y="4555"/>
                    <a:pt x="1529" y="5390"/>
                    <a:pt x="2757" y="5390"/>
                  </a:cubicBezTo>
                  <a:cubicBezTo>
                    <a:pt x="2970" y="5390"/>
                    <a:pt x="3186" y="5365"/>
                    <a:pt x="3404" y="5312"/>
                  </a:cubicBezTo>
                  <a:cubicBezTo>
                    <a:pt x="3428" y="5307"/>
                    <a:pt x="3449" y="5304"/>
                    <a:pt x="3469" y="5304"/>
                  </a:cubicBezTo>
                  <a:cubicBezTo>
                    <a:pt x="3527" y="5304"/>
                    <a:pt x="3571" y="5328"/>
                    <a:pt x="3619" y="5377"/>
                  </a:cubicBezTo>
                  <a:cubicBezTo>
                    <a:pt x="4006" y="5770"/>
                    <a:pt x="4395" y="6159"/>
                    <a:pt x="4787" y="6546"/>
                  </a:cubicBezTo>
                  <a:cubicBezTo>
                    <a:pt x="4852" y="6610"/>
                    <a:pt x="4877" y="6663"/>
                    <a:pt x="4847" y="6757"/>
                  </a:cubicBezTo>
                  <a:cubicBezTo>
                    <a:pt x="4780" y="6961"/>
                    <a:pt x="4835" y="7147"/>
                    <a:pt x="4968" y="7311"/>
                  </a:cubicBezTo>
                  <a:cubicBezTo>
                    <a:pt x="5001" y="7352"/>
                    <a:pt x="5035" y="7389"/>
                    <a:pt x="5080" y="7443"/>
                  </a:cubicBezTo>
                  <a:cubicBezTo>
                    <a:pt x="4609" y="7500"/>
                    <a:pt x="4266" y="7745"/>
                    <a:pt x="3951" y="8063"/>
                  </a:cubicBezTo>
                  <a:cubicBezTo>
                    <a:pt x="2984" y="9043"/>
                    <a:pt x="2006" y="10012"/>
                    <a:pt x="1032" y="10986"/>
                  </a:cubicBezTo>
                  <a:cubicBezTo>
                    <a:pt x="807" y="11211"/>
                    <a:pt x="578" y="11433"/>
                    <a:pt x="358" y="11664"/>
                  </a:cubicBezTo>
                  <a:cubicBezTo>
                    <a:pt x="6" y="12033"/>
                    <a:pt x="1" y="12596"/>
                    <a:pt x="338" y="12965"/>
                  </a:cubicBezTo>
                  <a:cubicBezTo>
                    <a:pt x="463" y="13103"/>
                    <a:pt x="613" y="13170"/>
                    <a:pt x="779" y="13170"/>
                  </a:cubicBezTo>
                  <a:cubicBezTo>
                    <a:pt x="849" y="13170"/>
                    <a:pt x="921" y="13158"/>
                    <a:pt x="996" y="13134"/>
                  </a:cubicBezTo>
                  <a:cubicBezTo>
                    <a:pt x="1009" y="13130"/>
                    <a:pt x="1025" y="13128"/>
                    <a:pt x="1041" y="13128"/>
                  </a:cubicBezTo>
                  <a:cubicBezTo>
                    <a:pt x="1083" y="13128"/>
                    <a:pt x="1130" y="13141"/>
                    <a:pt x="1155" y="13164"/>
                  </a:cubicBezTo>
                  <a:cubicBezTo>
                    <a:pt x="1365" y="13362"/>
                    <a:pt x="1570" y="13567"/>
                    <a:pt x="1768" y="13778"/>
                  </a:cubicBezTo>
                  <a:cubicBezTo>
                    <a:pt x="1800" y="13812"/>
                    <a:pt x="1814" y="13889"/>
                    <a:pt x="1798" y="13935"/>
                  </a:cubicBezTo>
                  <a:cubicBezTo>
                    <a:pt x="1719" y="14188"/>
                    <a:pt x="1771" y="14416"/>
                    <a:pt x="1968" y="14594"/>
                  </a:cubicBezTo>
                  <a:cubicBezTo>
                    <a:pt x="2150" y="14760"/>
                    <a:pt x="2376" y="14844"/>
                    <a:pt x="2604" y="14844"/>
                  </a:cubicBezTo>
                  <a:cubicBezTo>
                    <a:pt x="2849" y="14844"/>
                    <a:pt x="3095" y="14748"/>
                    <a:pt x="3290" y="14554"/>
                  </a:cubicBezTo>
                  <a:cubicBezTo>
                    <a:pt x="3944" y="13910"/>
                    <a:pt x="4590" y="13258"/>
                    <a:pt x="5240" y="12609"/>
                  </a:cubicBezTo>
                  <a:cubicBezTo>
                    <a:pt x="5250" y="12599"/>
                    <a:pt x="5260" y="12589"/>
                    <a:pt x="5270" y="12579"/>
                  </a:cubicBezTo>
                  <a:cubicBezTo>
                    <a:pt x="5360" y="12475"/>
                    <a:pt x="5362" y="12354"/>
                    <a:pt x="5277" y="12267"/>
                  </a:cubicBezTo>
                  <a:cubicBezTo>
                    <a:pt x="5235" y="12223"/>
                    <a:pt x="5183" y="12201"/>
                    <a:pt x="5129" y="12201"/>
                  </a:cubicBezTo>
                  <a:cubicBezTo>
                    <a:pt x="5075" y="12201"/>
                    <a:pt x="5018" y="12224"/>
                    <a:pt x="4966" y="12268"/>
                  </a:cubicBezTo>
                  <a:cubicBezTo>
                    <a:pt x="4934" y="12297"/>
                    <a:pt x="4904" y="12329"/>
                    <a:pt x="4874" y="12361"/>
                  </a:cubicBezTo>
                  <a:cubicBezTo>
                    <a:pt x="4256" y="12979"/>
                    <a:pt x="3637" y="13597"/>
                    <a:pt x="3018" y="14215"/>
                  </a:cubicBezTo>
                  <a:cubicBezTo>
                    <a:pt x="2888" y="14344"/>
                    <a:pt x="2750" y="14408"/>
                    <a:pt x="2609" y="14408"/>
                  </a:cubicBezTo>
                  <a:cubicBezTo>
                    <a:pt x="2535" y="14408"/>
                    <a:pt x="2461" y="14391"/>
                    <a:pt x="2387" y="14356"/>
                  </a:cubicBezTo>
                  <a:cubicBezTo>
                    <a:pt x="2164" y="14252"/>
                    <a:pt x="2145" y="14140"/>
                    <a:pt x="2318" y="13966"/>
                  </a:cubicBezTo>
                  <a:cubicBezTo>
                    <a:pt x="3513" y="12769"/>
                    <a:pt x="4710" y="11574"/>
                    <a:pt x="5905" y="10379"/>
                  </a:cubicBezTo>
                  <a:cubicBezTo>
                    <a:pt x="5954" y="10331"/>
                    <a:pt x="6002" y="10284"/>
                    <a:pt x="6046" y="10233"/>
                  </a:cubicBezTo>
                  <a:cubicBezTo>
                    <a:pt x="6335" y="9895"/>
                    <a:pt x="6350" y="9395"/>
                    <a:pt x="6082" y="9040"/>
                  </a:cubicBezTo>
                  <a:cubicBezTo>
                    <a:pt x="5893" y="8789"/>
                    <a:pt x="5615" y="8661"/>
                    <a:pt x="5330" y="8661"/>
                  </a:cubicBezTo>
                  <a:cubicBezTo>
                    <a:pt x="5080" y="8661"/>
                    <a:pt x="4825" y="8760"/>
                    <a:pt x="4622" y="8962"/>
                  </a:cubicBezTo>
                  <a:cubicBezTo>
                    <a:pt x="3615" y="9965"/>
                    <a:pt x="2612" y="10970"/>
                    <a:pt x="1608" y="11975"/>
                  </a:cubicBezTo>
                  <a:cubicBezTo>
                    <a:pt x="1378" y="12203"/>
                    <a:pt x="1150" y="12433"/>
                    <a:pt x="921" y="12661"/>
                  </a:cubicBezTo>
                  <a:cubicBezTo>
                    <a:pt x="870" y="12711"/>
                    <a:pt x="824" y="12736"/>
                    <a:pt x="780" y="12736"/>
                  </a:cubicBezTo>
                  <a:cubicBezTo>
                    <a:pt x="729" y="12736"/>
                    <a:pt x="681" y="12703"/>
                    <a:pt x="630" y="12638"/>
                  </a:cubicBezTo>
                  <a:cubicBezTo>
                    <a:pt x="467" y="12425"/>
                    <a:pt x="492" y="12141"/>
                    <a:pt x="702" y="11930"/>
                  </a:cubicBezTo>
                  <a:cubicBezTo>
                    <a:pt x="1938" y="10694"/>
                    <a:pt x="3176" y="9458"/>
                    <a:pt x="4412" y="8221"/>
                  </a:cubicBezTo>
                  <a:cubicBezTo>
                    <a:pt x="4573" y="8060"/>
                    <a:pt x="4764" y="7948"/>
                    <a:pt x="4986" y="7902"/>
                  </a:cubicBezTo>
                  <a:cubicBezTo>
                    <a:pt x="5078" y="7883"/>
                    <a:pt x="5166" y="7871"/>
                    <a:pt x="5251" y="7871"/>
                  </a:cubicBezTo>
                  <a:cubicBezTo>
                    <a:pt x="5440" y="7871"/>
                    <a:pt x="5613" y="7931"/>
                    <a:pt x="5773" y="8110"/>
                  </a:cubicBezTo>
                  <a:cubicBezTo>
                    <a:pt x="6116" y="8496"/>
                    <a:pt x="6489" y="8856"/>
                    <a:pt x="6867" y="9208"/>
                  </a:cubicBezTo>
                  <a:cubicBezTo>
                    <a:pt x="7038" y="9366"/>
                    <a:pt x="7075" y="9542"/>
                    <a:pt x="7060" y="9752"/>
                  </a:cubicBezTo>
                  <a:cubicBezTo>
                    <a:pt x="7039" y="10066"/>
                    <a:pt x="6909" y="10327"/>
                    <a:pt x="6689" y="10547"/>
                  </a:cubicBezTo>
                  <a:cubicBezTo>
                    <a:pt x="6345" y="10888"/>
                    <a:pt x="6001" y="11227"/>
                    <a:pt x="5666" y="11574"/>
                  </a:cubicBezTo>
                  <a:cubicBezTo>
                    <a:pt x="5615" y="11628"/>
                    <a:pt x="5580" y="11734"/>
                    <a:pt x="5596" y="11802"/>
                  </a:cubicBezTo>
                  <a:cubicBezTo>
                    <a:pt x="5609" y="11865"/>
                    <a:pt x="5699" y="11945"/>
                    <a:pt x="5761" y="11952"/>
                  </a:cubicBezTo>
                  <a:cubicBezTo>
                    <a:pt x="5766" y="11952"/>
                    <a:pt x="5771" y="11953"/>
                    <a:pt x="5776" y="11953"/>
                  </a:cubicBezTo>
                  <a:cubicBezTo>
                    <a:pt x="5845" y="11953"/>
                    <a:pt x="5932" y="11907"/>
                    <a:pt x="5985" y="11856"/>
                  </a:cubicBezTo>
                  <a:cubicBezTo>
                    <a:pt x="6278" y="11576"/>
                    <a:pt x="6556" y="11279"/>
                    <a:pt x="6851" y="11002"/>
                  </a:cubicBezTo>
                  <a:cubicBezTo>
                    <a:pt x="7183" y="10688"/>
                    <a:pt x="7434" y="10335"/>
                    <a:pt x="7491" y="9852"/>
                  </a:cubicBezTo>
                  <a:cubicBezTo>
                    <a:pt x="7538" y="9892"/>
                    <a:pt x="7569" y="9921"/>
                    <a:pt x="7600" y="9948"/>
                  </a:cubicBezTo>
                  <a:cubicBezTo>
                    <a:pt x="7724" y="10054"/>
                    <a:pt x="7859" y="10115"/>
                    <a:pt x="8007" y="10115"/>
                  </a:cubicBezTo>
                  <a:cubicBezTo>
                    <a:pt x="8066" y="10115"/>
                    <a:pt x="8128" y="10105"/>
                    <a:pt x="8191" y="10084"/>
                  </a:cubicBezTo>
                  <a:cubicBezTo>
                    <a:pt x="8216" y="10076"/>
                    <a:pt x="8238" y="10072"/>
                    <a:pt x="8258" y="10072"/>
                  </a:cubicBezTo>
                  <a:cubicBezTo>
                    <a:pt x="8304" y="10072"/>
                    <a:pt x="8339" y="10094"/>
                    <a:pt x="8379" y="10134"/>
                  </a:cubicBezTo>
                  <a:cubicBezTo>
                    <a:pt x="8745" y="10505"/>
                    <a:pt x="9114" y="10875"/>
                    <a:pt x="9486" y="11241"/>
                  </a:cubicBezTo>
                  <a:cubicBezTo>
                    <a:pt x="9552" y="11305"/>
                    <a:pt x="9573" y="11359"/>
                    <a:pt x="9547" y="11453"/>
                  </a:cubicBezTo>
                  <a:cubicBezTo>
                    <a:pt x="9456" y="11794"/>
                    <a:pt x="9441" y="12140"/>
                    <a:pt x="9489" y="12489"/>
                  </a:cubicBezTo>
                  <a:cubicBezTo>
                    <a:pt x="9667" y="13774"/>
                    <a:pt x="10730" y="14762"/>
                    <a:pt x="12016" y="14839"/>
                  </a:cubicBezTo>
                  <a:cubicBezTo>
                    <a:pt x="12071" y="14842"/>
                    <a:pt x="12126" y="14844"/>
                    <a:pt x="12181" y="14844"/>
                  </a:cubicBezTo>
                  <a:cubicBezTo>
                    <a:pt x="13411" y="14844"/>
                    <a:pt x="14502" y="14025"/>
                    <a:pt x="14821" y="12829"/>
                  </a:cubicBezTo>
                  <a:cubicBezTo>
                    <a:pt x="14881" y="12607"/>
                    <a:pt x="14898" y="12375"/>
                    <a:pt x="14935" y="12147"/>
                  </a:cubicBezTo>
                  <a:lnTo>
                    <a:pt x="14935" y="12060"/>
                  </a:lnTo>
                  <a:cubicBezTo>
                    <a:pt x="14898" y="11838"/>
                    <a:pt x="14878" y="11610"/>
                    <a:pt x="14819" y="11393"/>
                  </a:cubicBezTo>
                  <a:cubicBezTo>
                    <a:pt x="14493" y="10191"/>
                    <a:pt x="13390" y="9393"/>
                    <a:pt x="12194" y="9393"/>
                  </a:cubicBezTo>
                  <a:cubicBezTo>
                    <a:pt x="11976" y="9393"/>
                    <a:pt x="11755" y="9419"/>
                    <a:pt x="11535" y="9475"/>
                  </a:cubicBezTo>
                  <a:cubicBezTo>
                    <a:pt x="11504" y="9482"/>
                    <a:pt x="11476" y="9488"/>
                    <a:pt x="11450" y="9488"/>
                  </a:cubicBezTo>
                  <a:cubicBezTo>
                    <a:pt x="11409" y="9488"/>
                    <a:pt x="11371" y="9474"/>
                    <a:pt x="11329" y="9432"/>
                  </a:cubicBezTo>
                  <a:cubicBezTo>
                    <a:pt x="10557" y="8654"/>
                    <a:pt x="9780" y="7881"/>
                    <a:pt x="9005" y="7104"/>
                  </a:cubicBezTo>
                  <a:cubicBezTo>
                    <a:pt x="8989" y="7089"/>
                    <a:pt x="8973" y="7069"/>
                    <a:pt x="8951" y="7043"/>
                  </a:cubicBezTo>
                  <a:cubicBezTo>
                    <a:pt x="8989" y="7002"/>
                    <a:pt x="9023" y="6963"/>
                    <a:pt x="9059" y="6928"/>
                  </a:cubicBezTo>
                  <a:cubicBezTo>
                    <a:pt x="10200" y="5787"/>
                    <a:pt x="11341" y="4646"/>
                    <a:pt x="12483" y="3508"/>
                  </a:cubicBezTo>
                  <a:cubicBezTo>
                    <a:pt x="12522" y="3469"/>
                    <a:pt x="12577" y="3439"/>
                    <a:pt x="12630" y="3428"/>
                  </a:cubicBezTo>
                  <a:cubicBezTo>
                    <a:pt x="12895" y="3372"/>
                    <a:pt x="13160" y="3320"/>
                    <a:pt x="13426" y="3274"/>
                  </a:cubicBezTo>
                  <a:cubicBezTo>
                    <a:pt x="13599" y="3244"/>
                    <a:pt x="13723" y="3162"/>
                    <a:pt x="13817" y="3008"/>
                  </a:cubicBezTo>
                  <a:cubicBezTo>
                    <a:pt x="14184" y="2409"/>
                    <a:pt x="14562" y="1815"/>
                    <a:pt x="14935" y="1219"/>
                  </a:cubicBezTo>
                  <a:lnTo>
                    <a:pt x="14935" y="1016"/>
                  </a:lnTo>
                  <a:cubicBezTo>
                    <a:pt x="14752" y="813"/>
                    <a:pt x="14576" y="603"/>
                    <a:pt x="14383" y="409"/>
                  </a:cubicBezTo>
                  <a:cubicBezTo>
                    <a:pt x="14240" y="264"/>
                    <a:pt x="14076" y="136"/>
                    <a:pt x="13921" y="1"/>
                  </a:cubicBezTo>
                  <a:lnTo>
                    <a:pt x="13718" y="1"/>
                  </a:lnTo>
                  <a:cubicBezTo>
                    <a:pt x="13546" y="108"/>
                    <a:pt x="13375" y="213"/>
                    <a:pt x="13204" y="321"/>
                  </a:cubicBezTo>
                  <a:cubicBezTo>
                    <a:pt x="13063" y="412"/>
                    <a:pt x="13025" y="535"/>
                    <a:pt x="13099" y="649"/>
                  </a:cubicBezTo>
                  <a:cubicBezTo>
                    <a:pt x="13140" y="712"/>
                    <a:pt x="13199" y="744"/>
                    <a:pt x="13268" y="744"/>
                  </a:cubicBezTo>
                  <a:cubicBezTo>
                    <a:pt x="13318" y="744"/>
                    <a:pt x="13372" y="727"/>
                    <a:pt x="13429" y="693"/>
                  </a:cubicBezTo>
                  <a:cubicBezTo>
                    <a:pt x="13557" y="616"/>
                    <a:pt x="13683" y="535"/>
                    <a:pt x="13787" y="471"/>
                  </a:cubicBezTo>
                  <a:cubicBezTo>
                    <a:pt x="14019" y="702"/>
                    <a:pt x="14240" y="922"/>
                    <a:pt x="14467" y="1150"/>
                  </a:cubicBezTo>
                  <a:cubicBezTo>
                    <a:pt x="14207" y="1565"/>
                    <a:pt x="13915" y="1981"/>
                    <a:pt x="13676" y="2427"/>
                  </a:cubicBezTo>
                  <a:cubicBezTo>
                    <a:pt x="13506" y="2743"/>
                    <a:pt x="13277" y="2872"/>
                    <a:pt x="12932" y="2939"/>
                  </a:cubicBezTo>
                  <a:cubicBezTo>
                    <a:pt x="12855" y="2954"/>
                    <a:pt x="12785" y="2962"/>
                    <a:pt x="12720" y="2962"/>
                  </a:cubicBezTo>
                  <a:cubicBezTo>
                    <a:pt x="12518" y="2962"/>
                    <a:pt x="12362" y="2886"/>
                    <a:pt x="12193" y="2710"/>
                  </a:cubicBezTo>
                  <a:cubicBezTo>
                    <a:pt x="11993" y="2502"/>
                    <a:pt x="11891" y="2321"/>
                    <a:pt x="12002" y="2046"/>
                  </a:cubicBezTo>
                  <a:cubicBezTo>
                    <a:pt x="12027" y="1985"/>
                    <a:pt x="12035" y="1914"/>
                    <a:pt x="12039" y="1848"/>
                  </a:cubicBezTo>
                  <a:cubicBezTo>
                    <a:pt x="12053" y="1612"/>
                    <a:pt x="12154" y="1441"/>
                    <a:pt x="12381" y="1350"/>
                  </a:cubicBezTo>
                  <a:cubicBezTo>
                    <a:pt x="12448" y="1323"/>
                    <a:pt x="12506" y="1276"/>
                    <a:pt x="12566" y="1236"/>
                  </a:cubicBezTo>
                  <a:cubicBezTo>
                    <a:pt x="12695" y="1147"/>
                    <a:pt x="12728" y="1025"/>
                    <a:pt x="12654" y="915"/>
                  </a:cubicBezTo>
                  <a:cubicBezTo>
                    <a:pt x="12613" y="853"/>
                    <a:pt x="12555" y="820"/>
                    <a:pt x="12487" y="820"/>
                  </a:cubicBezTo>
                  <a:cubicBezTo>
                    <a:pt x="12441" y="820"/>
                    <a:pt x="12390" y="836"/>
                    <a:pt x="12337" y="868"/>
                  </a:cubicBezTo>
                  <a:cubicBezTo>
                    <a:pt x="12200" y="949"/>
                    <a:pt x="12070" y="1042"/>
                    <a:pt x="11931" y="1119"/>
                  </a:cubicBezTo>
                  <a:cubicBezTo>
                    <a:pt x="11774" y="1206"/>
                    <a:pt x="11691" y="1333"/>
                    <a:pt x="11663" y="1508"/>
                  </a:cubicBezTo>
                  <a:cubicBezTo>
                    <a:pt x="11617" y="1774"/>
                    <a:pt x="11566" y="2039"/>
                    <a:pt x="11509" y="2303"/>
                  </a:cubicBezTo>
                  <a:cubicBezTo>
                    <a:pt x="11496" y="2360"/>
                    <a:pt x="11462" y="2419"/>
                    <a:pt x="11421" y="2461"/>
                  </a:cubicBezTo>
                  <a:cubicBezTo>
                    <a:pt x="10290" y="3596"/>
                    <a:pt x="9154" y="4730"/>
                    <a:pt x="8022" y="5865"/>
                  </a:cubicBezTo>
                  <a:cubicBezTo>
                    <a:pt x="7982" y="5905"/>
                    <a:pt x="7958" y="5962"/>
                    <a:pt x="7924" y="6016"/>
                  </a:cubicBezTo>
                  <a:cubicBezTo>
                    <a:pt x="7849" y="5946"/>
                    <a:pt x="7814" y="5915"/>
                    <a:pt x="7781" y="5882"/>
                  </a:cubicBezTo>
                  <a:cubicBezTo>
                    <a:pt x="7462" y="5565"/>
                    <a:pt x="7144" y="5248"/>
                    <a:pt x="6827" y="4929"/>
                  </a:cubicBezTo>
                  <a:cubicBezTo>
                    <a:pt x="6769" y="4871"/>
                    <a:pt x="6708" y="4835"/>
                    <a:pt x="6642" y="4835"/>
                  </a:cubicBezTo>
                  <a:cubicBezTo>
                    <a:pt x="6602" y="4835"/>
                    <a:pt x="6560" y="4848"/>
                    <a:pt x="6516" y="4877"/>
                  </a:cubicBezTo>
                  <a:cubicBezTo>
                    <a:pt x="6394" y="4956"/>
                    <a:pt x="6395" y="5110"/>
                    <a:pt x="6520" y="5236"/>
                  </a:cubicBezTo>
                  <a:cubicBezTo>
                    <a:pt x="6837" y="5555"/>
                    <a:pt x="7154" y="5872"/>
                    <a:pt x="7472" y="6190"/>
                  </a:cubicBezTo>
                  <a:cubicBezTo>
                    <a:pt x="7509" y="6226"/>
                    <a:pt x="7543" y="6263"/>
                    <a:pt x="7563" y="6284"/>
                  </a:cubicBezTo>
                  <a:cubicBezTo>
                    <a:pt x="7305" y="6542"/>
                    <a:pt x="7062" y="6787"/>
                    <a:pt x="6808" y="7040"/>
                  </a:cubicBezTo>
                  <a:cubicBezTo>
                    <a:pt x="6572" y="6801"/>
                    <a:pt x="6327" y="6555"/>
                    <a:pt x="6082" y="6308"/>
                  </a:cubicBezTo>
                  <a:cubicBezTo>
                    <a:pt x="5953" y="6178"/>
                    <a:pt x="5805" y="6109"/>
                    <a:pt x="5641" y="6109"/>
                  </a:cubicBezTo>
                  <a:cubicBezTo>
                    <a:pt x="5583" y="6109"/>
                    <a:pt x="5522" y="6118"/>
                    <a:pt x="5459" y="6136"/>
                  </a:cubicBezTo>
                  <a:cubicBezTo>
                    <a:pt x="5352" y="6167"/>
                    <a:pt x="5256" y="6237"/>
                    <a:pt x="5146" y="6294"/>
                  </a:cubicBezTo>
                  <a:cubicBezTo>
                    <a:pt x="4707" y="5855"/>
                    <a:pt x="4260" y="5414"/>
                    <a:pt x="3823" y="4963"/>
                  </a:cubicBezTo>
                  <a:cubicBezTo>
                    <a:pt x="3737" y="4876"/>
                    <a:pt x="3656" y="4835"/>
                    <a:pt x="3557" y="4835"/>
                  </a:cubicBezTo>
                  <a:cubicBezTo>
                    <a:pt x="3512" y="4835"/>
                    <a:pt x="3464" y="4843"/>
                    <a:pt x="3411" y="4859"/>
                  </a:cubicBezTo>
                  <a:cubicBezTo>
                    <a:pt x="3193" y="4925"/>
                    <a:pt x="2974" y="4957"/>
                    <a:pt x="2758" y="4957"/>
                  </a:cubicBezTo>
                  <a:cubicBezTo>
                    <a:pt x="1794" y="4957"/>
                    <a:pt x="902" y="4332"/>
                    <a:pt x="603" y="3362"/>
                  </a:cubicBezTo>
                  <a:cubicBezTo>
                    <a:pt x="590" y="3320"/>
                    <a:pt x="583" y="3275"/>
                    <a:pt x="569" y="3214"/>
                  </a:cubicBezTo>
                  <a:lnTo>
                    <a:pt x="569" y="3214"/>
                  </a:lnTo>
                  <a:cubicBezTo>
                    <a:pt x="1102" y="3408"/>
                    <a:pt x="1610" y="3589"/>
                    <a:pt x="2116" y="3777"/>
                  </a:cubicBezTo>
                  <a:cubicBezTo>
                    <a:pt x="2181" y="3801"/>
                    <a:pt x="2241" y="3813"/>
                    <a:pt x="2298" y="3813"/>
                  </a:cubicBezTo>
                  <a:cubicBezTo>
                    <a:pt x="2415" y="3813"/>
                    <a:pt x="2517" y="3762"/>
                    <a:pt x="2612" y="3660"/>
                  </a:cubicBezTo>
                  <a:cubicBezTo>
                    <a:pt x="2798" y="3456"/>
                    <a:pt x="2988" y="3258"/>
                    <a:pt x="3179" y="3060"/>
                  </a:cubicBezTo>
                  <a:cubicBezTo>
                    <a:pt x="3276" y="2961"/>
                    <a:pt x="3323" y="2847"/>
                    <a:pt x="3313" y="2707"/>
                  </a:cubicBezTo>
                  <a:cubicBezTo>
                    <a:pt x="3294" y="2432"/>
                    <a:pt x="3276" y="2157"/>
                    <a:pt x="3267" y="1882"/>
                  </a:cubicBezTo>
                  <a:cubicBezTo>
                    <a:pt x="3260" y="1647"/>
                    <a:pt x="3146" y="1516"/>
                    <a:pt x="2925" y="1441"/>
                  </a:cubicBezTo>
                  <a:cubicBezTo>
                    <a:pt x="2424" y="1267"/>
                    <a:pt x="1928" y="1079"/>
                    <a:pt x="1429" y="897"/>
                  </a:cubicBezTo>
                  <a:cubicBezTo>
                    <a:pt x="1437" y="881"/>
                    <a:pt x="1439" y="870"/>
                    <a:pt x="1445" y="865"/>
                  </a:cubicBezTo>
                  <a:cubicBezTo>
                    <a:pt x="1464" y="848"/>
                    <a:pt x="1482" y="834"/>
                    <a:pt x="1502" y="821"/>
                  </a:cubicBezTo>
                  <a:cubicBezTo>
                    <a:pt x="1891" y="569"/>
                    <a:pt x="2306" y="435"/>
                    <a:pt x="2746" y="435"/>
                  </a:cubicBezTo>
                  <a:cubicBezTo>
                    <a:pt x="2887" y="435"/>
                    <a:pt x="3030" y="448"/>
                    <a:pt x="3176" y="476"/>
                  </a:cubicBezTo>
                  <a:cubicBezTo>
                    <a:pt x="4518" y="734"/>
                    <a:pt x="5318" y="2066"/>
                    <a:pt x="4919" y="3374"/>
                  </a:cubicBezTo>
                  <a:cubicBezTo>
                    <a:pt x="4877" y="3516"/>
                    <a:pt x="4895" y="3620"/>
                    <a:pt x="5003" y="3726"/>
                  </a:cubicBezTo>
                  <a:cubicBezTo>
                    <a:pt x="5264" y="3976"/>
                    <a:pt x="5516" y="4237"/>
                    <a:pt x="5774" y="4492"/>
                  </a:cubicBezTo>
                  <a:cubicBezTo>
                    <a:pt x="5846" y="4563"/>
                    <a:pt x="5917" y="4599"/>
                    <a:pt x="5982" y="4599"/>
                  </a:cubicBezTo>
                  <a:cubicBezTo>
                    <a:pt x="6035" y="4599"/>
                    <a:pt x="6084" y="4575"/>
                    <a:pt x="6127" y="4529"/>
                  </a:cubicBezTo>
                  <a:cubicBezTo>
                    <a:pt x="6217" y="4435"/>
                    <a:pt x="6201" y="4307"/>
                    <a:pt x="6083" y="4186"/>
                  </a:cubicBezTo>
                  <a:cubicBezTo>
                    <a:pt x="5872" y="3973"/>
                    <a:pt x="5662" y="3760"/>
                    <a:pt x="5446" y="3552"/>
                  </a:cubicBezTo>
                  <a:cubicBezTo>
                    <a:pt x="5374" y="3483"/>
                    <a:pt x="5361" y="3422"/>
                    <a:pt x="5385" y="3324"/>
                  </a:cubicBezTo>
                  <a:cubicBezTo>
                    <a:pt x="5714" y="1951"/>
                    <a:pt x="4938" y="570"/>
                    <a:pt x="3592" y="137"/>
                  </a:cubicBezTo>
                  <a:cubicBezTo>
                    <a:pt x="3405" y="76"/>
                    <a:pt x="3210" y="45"/>
                    <a:pt x="301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42" name="Google Shape;442;p14"/>
            <p:cNvCxnSpPr/>
            <p:nvPr/>
          </p:nvCxnSpPr>
          <p:spPr>
            <a:xfrm>
              <a:off x="2467660" y="3285816"/>
              <a:ext cx="438600" cy="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43" name="Google Shape;443;p14"/>
          <p:cNvGrpSpPr/>
          <p:nvPr/>
        </p:nvGrpSpPr>
        <p:grpSpPr>
          <a:xfrm>
            <a:off x="7058361" y="1152166"/>
            <a:ext cx="453702" cy="449313"/>
            <a:chOff x="3310872" y="2836503"/>
            <a:chExt cx="453702" cy="449313"/>
          </a:xfrm>
        </p:grpSpPr>
        <p:sp>
          <p:nvSpPr>
            <p:cNvPr id="444" name="Google Shape;444;p14"/>
            <p:cNvSpPr/>
            <p:nvPr/>
          </p:nvSpPr>
          <p:spPr>
            <a:xfrm>
              <a:off x="3311636" y="2836503"/>
              <a:ext cx="452938" cy="379787"/>
            </a:xfrm>
            <a:custGeom>
              <a:avLst/>
              <a:gdLst/>
              <a:ahLst/>
              <a:cxnLst/>
              <a:rect l="l" t="t" r="r" b="b"/>
              <a:pathLst>
                <a:path w="14848" h="12450" extrusionOk="0">
                  <a:moveTo>
                    <a:pt x="5112" y="1173"/>
                  </a:moveTo>
                  <a:cubicBezTo>
                    <a:pt x="5069" y="1173"/>
                    <a:pt x="5026" y="1189"/>
                    <a:pt x="4986" y="1223"/>
                  </a:cubicBezTo>
                  <a:cubicBezTo>
                    <a:pt x="4781" y="1397"/>
                    <a:pt x="4577" y="1575"/>
                    <a:pt x="4385" y="1765"/>
                  </a:cubicBezTo>
                  <a:cubicBezTo>
                    <a:pt x="4265" y="1881"/>
                    <a:pt x="4316" y="2049"/>
                    <a:pt x="4476" y="2112"/>
                  </a:cubicBezTo>
                  <a:cubicBezTo>
                    <a:pt x="4523" y="2131"/>
                    <a:pt x="4571" y="2146"/>
                    <a:pt x="4620" y="2162"/>
                  </a:cubicBezTo>
                  <a:cubicBezTo>
                    <a:pt x="4615" y="2176"/>
                    <a:pt x="4615" y="2183"/>
                    <a:pt x="4612" y="2185"/>
                  </a:cubicBezTo>
                  <a:cubicBezTo>
                    <a:pt x="4546" y="2247"/>
                    <a:pt x="4479" y="2310"/>
                    <a:pt x="4412" y="2373"/>
                  </a:cubicBezTo>
                  <a:cubicBezTo>
                    <a:pt x="4296" y="2482"/>
                    <a:pt x="4276" y="2606"/>
                    <a:pt x="4359" y="2703"/>
                  </a:cubicBezTo>
                  <a:cubicBezTo>
                    <a:pt x="4401" y="2753"/>
                    <a:pt x="4454" y="2778"/>
                    <a:pt x="4512" y="2778"/>
                  </a:cubicBezTo>
                  <a:cubicBezTo>
                    <a:pt x="4573" y="2778"/>
                    <a:pt x="4639" y="2750"/>
                    <a:pt x="4702" y="2695"/>
                  </a:cubicBezTo>
                  <a:cubicBezTo>
                    <a:pt x="4843" y="2571"/>
                    <a:pt x="4983" y="2444"/>
                    <a:pt x="5124" y="2320"/>
                  </a:cubicBezTo>
                  <a:cubicBezTo>
                    <a:pt x="5410" y="2065"/>
                    <a:pt x="5386" y="1927"/>
                    <a:pt x="5030" y="1804"/>
                  </a:cubicBezTo>
                  <a:cubicBezTo>
                    <a:pt x="5027" y="1803"/>
                    <a:pt x="5026" y="1796"/>
                    <a:pt x="5017" y="1776"/>
                  </a:cubicBezTo>
                  <a:cubicBezTo>
                    <a:pt x="5054" y="1742"/>
                    <a:pt x="5094" y="1705"/>
                    <a:pt x="5135" y="1668"/>
                  </a:cubicBezTo>
                  <a:cubicBezTo>
                    <a:pt x="5178" y="1628"/>
                    <a:pt x="5225" y="1592"/>
                    <a:pt x="5263" y="1549"/>
                  </a:cubicBezTo>
                  <a:cubicBezTo>
                    <a:pt x="5350" y="1454"/>
                    <a:pt x="5355" y="1336"/>
                    <a:pt x="5272" y="1250"/>
                  </a:cubicBezTo>
                  <a:cubicBezTo>
                    <a:pt x="5224" y="1200"/>
                    <a:pt x="5168" y="1173"/>
                    <a:pt x="5112" y="1173"/>
                  </a:cubicBezTo>
                  <a:close/>
                  <a:moveTo>
                    <a:pt x="4810" y="437"/>
                  </a:moveTo>
                  <a:cubicBezTo>
                    <a:pt x="4816" y="437"/>
                    <a:pt x="4822" y="437"/>
                    <a:pt x="4828" y="437"/>
                  </a:cubicBezTo>
                  <a:cubicBezTo>
                    <a:pt x="5681" y="447"/>
                    <a:pt x="6360" y="1135"/>
                    <a:pt x="6356" y="1985"/>
                  </a:cubicBezTo>
                  <a:cubicBezTo>
                    <a:pt x="6353" y="2833"/>
                    <a:pt x="5661" y="3522"/>
                    <a:pt x="4817" y="3522"/>
                  </a:cubicBezTo>
                  <a:cubicBezTo>
                    <a:pt x="4816" y="3522"/>
                    <a:pt x="4816" y="3522"/>
                    <a:pt x="4815" y="3522"/>
                  </a:cubicBezTo>
                  <a:cubicBezTo>
                    <a:pt x="3964" y="3519"/>
                    <a:pt x="3271" y="2817"/>
                    <a:pt x="3278" y="1965"/>
                  </a:cubicBezTo>
                  <a:cubicBezTo>
                    <a:pt x="3283" y="1127"/>
                    <a:pt x="3977" y="437"/>
                    <a:pt x="4810" y="437"/>
                  </a:cubicBezTo>
                  <a:close/>
                  <a:moveTo>
                    <a:pt x="3033" y="3695"/>
                  </a:moveTo>
                  <a:cubicBezTo>
                    <a:pt x="2909" y="3695"/>
                    <a:pt x="2823" y="3779"/>
                    <a:pt x="2815" y="3915"/>
                  </a:cubicBezTo>
                  <a:cubicBezTo>
                    <a:pt x="2812" y="3954"/>
                    <a:pt x="2813" y="3992"/>
                    <a:pt x="2813" y="4031"/>
                  </a:cubicBezTo>
                  <a:cubicBezTo>
                    <a:pt x="2813" y="4256"/>
                    <a:pt x="2883" y="4366"/>
                    <a:pt x="3029" y="4366"/>
                  </a:cubicBezTo>
                  <a:cubicBezTo>
                    <a:pt x="3031" y="4366"/>
                    <a:pt x="3034" y="4366"/>
                    <a:pt x="3037" y="4366"/>
                  </a:cubicBezTo>
                  <a:cubicBezTo>
                    <a:pt x="3182" y="4361"/>
                    <a:pt x="3248" y="4257"/>
                    <a:pt x="3248" y="4034"/>
                  </a:cubicBezTo>
                  <a:cubicBezTo>
                    <a:pt x="3248" y="3995"/>
                    <a:pt x="3249" y="3957"/>
                    <a:pt x="3248" y="3918"/>
                  </a:cubicBezTo>
                  <a:cubicBezTo>
                    <a:pt x="3239" y="3780"/>
                    <a:pt x="3157" y="3696"/>
                    <a:pt x="3033" y="3695"/>
                  </a:cubicBezTo>
                  <a:close/>
                  <a:moveTo>
                    <a:pt x="2417" y="3696"/>
                  </a:moveTo>
                  <a:cubicBezTo>
                    <a:pt x="2412" y="3696"/>
                    <a:pt x="2407" y="3696"/>
                    <a:pt x="2402" y="3696"/>
                  </a:cubicBezTo>
                  <a:cubicBezTo>
                    <a:pt x="2282" y="3702"/>
                    <a:pt x="2207" y="3783"/>
                    <a:pt x="2201" y="3915"/>
                  </a:cubicBezTo>
                  <a:cubicBezTo>
                    <a:pt x="2198" y="3988"/>
                    <a:pt x="2198" y="4061"/>
                    <a:pt x="2201" y="4133"/>
                  </a:cubicBezTo>
                  <a:cubicBezTo>
                    <a:pt x="2205" y="4269"/>
                    <a:pt x="2288" y="4360"/>
                    <a:pt x="2407" y="4366"/>
                  </a:cubicBezTo>
                  <a:cubicBezTo>
                    <a:pt x="2410" y="4366"/>
                    <a:pt x="2413" y="4366"/>
                    <a:pt x="2415" y="4366"/>
                  </a:cubicBezTo>
                  <a:cubicBezTo>
                    <a:pt x="2529" y="4366"/>
                    <a:pt x="2619" y="4278"/>
                    <a:pt x="2632" y="4149"/>
                  </a:cubicBezTo>
                  <a:cubicBezTo>
                    <a:pt x="2637" y="4111"/>
                    <a:pt x="2632" y="4071"/>
                    <a:pt x="2632" y="4034"/>
                  </a:cubicBezTo>
                  <a:cubicBezTo>
                    <a:pt x="2632" y="3990"/>
                    <a:pt x="2637" y="3945"/>
                    <a:pt x="2632" y="3903"/>
                  </a:cubicBezTo>
                  <a:cubicBezTo>
                    <a:pt x="2617" y="3774"/>
                    <a:pt x="2533" y="3696"/>
                    <a:pt x="2417" y="3696"/>
                  </a:cubicBezTo>
                  <a:close/>
                  <a:moveTo>
                    <a:pt x="8997" y="4690"/>
                  </a:moveTo>
                  <a:cubicBezTo>
                    <a:pt x="9113" y="4690"/>
                    <a:pt x="9231" y="4693"/>
                    <a:pt x="9354" y="4693"/>
                  </a:cubicBezTo>
                  <a:lnTo>
                    <a:pt x="9354" y="5082"/>
                  </a:lnTo>
                  <a:lnTo>
                    <a:pt x="8370" y="5082"/>
                  </a:lnTo>
                  <a:cubicBezTo>
                    <a:pt x="8404" y="4866"/>
                    <a:pt x="8555" y="4707"/>
                    <a:pt x="8766" y="4696"/>
                  </a:cubicBezTo>
                  <a:cubicBezTo>
                    <a:pt x="8843" y="4691"/>
                    <a:pt x="8919" y="4690"/>
                    <a:pt x="8997" y="4690"/>
                  </a:cubicBezTo>
                  <a:close/>
                  <a:moveTo>
                    <a:pt x="2054" y="3296"/>
                  </a:moveTo>
                  <a:cubicBezTo>
                    <a:pt x="2056" y="3296"/>
                    <a:pt x="2058" y="3296"/>
                    <a:pt x="2060" y="3296"/>
                  </a:cubicBezTo>
                  <a:cubicBezTo>
                    <a:pt x="2219" y="3299"/>
                    <a:pt x="2379" y="3299"/>
                    <a:pt x="2539" y="3299"/>
                  </a:cubicBezTo>
                  <a:cubicBezTo>
                    <a:pt x="2631" y="3299"/>
                    <a:pt x="2723" y="3299"/>
                    <a:pt x="2815" y="3299"/>
                  </a:cubicBezTo>
                  <a:cubicBezTo>
                    <a:pt x="2954" y="3299"/>
                    <a:pt x="3093" y="3299"/>
                    <a:pt x="3232" y="3302"/>
                  </a:cubicBezTo>
                  <a:cubicBezTo>
                    <a:pt x="3296" y="3303"/>
                    <a:pt x="3365" y="3340"/>
                    <a:pt x="3422" y="3376"/>
                  </a:cubicBezTo>
                  <a:cubicBezTo>
                    <a:pt x="3644" y="3518"/>
                    <a:pt x="3863" y="3665"/>
                    <a:pt x="4080" y="3813"/>
                  </a:cubicBezTo>
                  <a:cubicBezTo>
                    <a:pt x="4118" y="3839"/>
                    <a:pt x="4169" y="3883"/>
                    <a:pt x="4169" y="3918"/>
                  </a:cubicBezTo>
                  <a:cubicBezTo>
                    <a:pt x="4175" y="4418"/>
                    <a:pt x="4174" y="4921"/>
                    <a:pt x="4174" y="5438"/>
                  </a:cubicBezTo>
                  <a:lnTo>
                    <a:pt x="1897" y="5438"/>
                  </a:lnTo>
                  <a:cubicBezTo>
                    <a:pt x="1895" y="5395"/>
                    <a:pt x="1889" y="5353"/>
                    <a:pt x="1889" y="5311"/>
                  </a:cubicBezTo>
                  <a:cubicBezTo>
                    <a:pt x="1887" y="4699"/>
                    <a:pt x="1892" y="4085"/>
                    <a:pt x="1886" y="3471"/>
                  </a:cubicBezTo>
                  <a:cubicBezTo>
                    <a:pt x="1885" y="3341"/>
                    <a:pt x="1923" y="3296"/>
                    <a:pt x="2054" y="3296"/>
                  </a:cubicBezTo>
                  <a:close/>
                  <a:moveTo>
                    <a:pt x="4174" y="5885"/>
                  </a:moveTo>
                  <a:cubicBezTo>
                    <a:pt x="4174" y="6055"/>
                    <a:pt x="4179" y="6219"/>
                    <a:pt x="4168" y="6381"/>
                  </a:cubicBezTo>
                  <a:cubicBezTo>
                    <a:pt x="4165" y="6415"/>
                    <a:pt x="4097" y="6474"/>
                    <a:pt x="4058" y="6474"/>
                  </a:cubicBezTo>
                  <a:cubicBezTo>
                    <a:pt x="3697" y="6477"/>
                    <a:pt x="3335" y="6479"/>
                    <a:pt x="2974" y="6479"/>
                  </a:cubicBezTo>
                  <a:cubicBezTo>
                    <a:pt x="2650" y="6479"/>
                    <a:pt x="2326" y="6477"/>
                    <a:pt x="2001" y="6474"/>
                  </a:cubicBezTo>
                  <a:cubicBezTo>
                    <a:pt x="1964" y="6474"/>
                    <a:pt x="1897" y="6405"/>
                    <a:pt x="1893" y="6364"/>
                  </a:cubicBezTo>
                  <a:cubicBezTo>
                    <a:pt x="1880" y="6212"/>
                    <a:pt x="1889" y="6056"/>
                    <a:pt x="1889" y="5885"/>
                  </a:cubicBezTo>
                  <a:close/>
                  <a:moveTo>
                    <a:pt x="9599" y="6323"/>
                  </a:moveTo>
                  <a:lnTo>
                    <a:pt x="9599" y="6323"/>
                  </a:lnTo>
                  <a:cubicBezTo>
                    <a:pt x="10444" y="6585"/>
                    <a:pt x="11280" y="6844"/>
                    <a:pt x="12124" y="7105"/>
                  </a:cubicBezTo>
                  <a:cubicBezTo>
                    <a:pt x="11920" y="7272"/>
                    <a:pt x="11702" y="7379"/>
                    <a:pt x="11442" y="7379"/>
                  </a:cubicBezTo>
                  <a:cubicBezTo>
                    <a:pt x="11398" y="7379"/>
                    <a:pt x="11353" y="7376"/>
                    <a:pt x="11306" y="7370"/>
                  </a:cubicBezTo>
                  <a:cubicBezTo>
                    <a:pt x="10780" y="7299"/>
                    <a:pt x="10253" y="7240"/>
                    <a:pt x="9725" y="7183"/>
                  </a:cubicBezTo>
                  <a:cubicBezTo>
                    <a:pt x="9627" y="7173"/>
                    <a:pt x="9595" y="7142"/>
                    <a:pt x="9598" y="7044"/>
                  </a:cubicBezTo>
                  <a:cubicBezTo>
                    <a:pt x="9604" y="6803"/>
                    <a:pt x="9599" y="6562"/>
                    <a:pt x="9599" y="6323"/>
                  </a:cubicBezTo>
                  <a:close/>
                  <a:moveTo>
                    <a:pt x="8478" y="6727"/>
                  </a:moveTo>
                  <a:lnTo>
                    <a:pt x="8478" y="7770"/>
                  </a:lnTo>
                  <a:cubicBezTo>
                    <a:pt x="8236" y="7706"/>
                    <a:pt x="8088" y="7515"/>
                    <a:pt x="8078" y="7279"/>
                  </a:cubicBezTo>
                  <a:cubicBezTo>
                    <a:pt x="8068" y="7016"/>
                    <a:pt x="8213" y="6814"/>
                    <a:pt x="8478" y="6727"/>
                  </a:cubicBezTo>
                  <a:close/>
                  <a:moveTo>
                    <a:pt x="1654" y="7602"/>
                  </a:moveTo>
                  <a:cubicBezTo>
                    <a:pt x="1530" y="7603"/>
                    <a:pt x="1439" y="7699"/>
                    <a:pt x="1443" y="7826"/>
                  </a:cubicBezTo>
                  <a:cubicBezTo>
                    <a:pt x="1447" y="7946"/>
                    <a:pt x="1536" y="8031"/>
                    <a:pt x="1655" y="8031"/>
                  </a:cubicBezTo>
                  <a:cubicBezTo>
                    <a:pt x="1656" y="8031"/>
                    <a:pt x="1657" y="8031"/>
                    <a:pt x="1658" y="8031"/>
                  </a:cubicBezTo>
                  <a:cubicBezTo>
                    <a:pt x="1779" y="8031"/>
                    <a:pt x="1876" y="7928"/>
                    <a:pt x="1872" y="7807"/>
                  </a:cubicBezTo>
                  <a:cubicBezTo>
                    <a:pt x="1866" y="7692"/>
                    <a:pt x="1771" y="7602"/>
                    <a:pt x="1654" y="7602"/>
                  </a:cubicBezTo>
                  <a:close/>
                  <a:moveTo>
                    <a:pt x="3004" y="7602"/>
                  </a:moveTo>
                  <a:cubicBezTo>
                    <a:pt x="2887" y="7602"/>
                    <a:pt x="2789" y="7697"/>
                    <a:pt x="2788" y="7814"/>
                  </a:cubicBezTo>
                  <a:cubicBezTo>
                    <a:pt x="2785" y="7928"/>
                    <a:pt x="2877" y="8026"/>
                    <a:pt x="2994" y="8031"/>
                  </a:cubicBezTo>
                  <a:cubicBezTo>
                    <a:pt x="2998" y="8031"/>
                    <a:pt x="3001" y="8031"/>
                    <a:pt x="3005" y="8031"/>
                  </a:cubicBezTo>
                  <a:cubicBezTo>
                    <a:pt x="3124" y="8031"/>
                    <a:pt x="3218" y="7939"/>
                    <a:pt x="3219" y="7820"/>
                  </a:cubicBezTo>
                  <a:cubicBezTo>
                    <a:pt x="3221" y="7702"/>
                    <a:pt x="3132" y="7608"/>
                    <a:pt x="3014" y="7602"/>
                  </a:cubicBezTo>
                  <a:cubicBezTo>
                    <a:pt x="3011" y="7602"/>
                    <a:pt x="3007" y="7602"/>
                    <a:pt x="3004" y="7602"/>
                  </a:cubicBezTo>
                  <a:close/>
                  <a:moveTo>
                    <a:pt x="2328" y="7602"/>
                  </a:moveTo>
                  <a:cubicBezTo>
                    <a:pt x="2214" y="7602"/>
                    <a:pt x="2122" y="7689"/>
                    <a:pt x="2117" y="7804"/>
                  </a:cubicBezTo>
                  <a:cubicBezTo>
                    <a:pt x="2110" y="7924"/>
                    <a:pt x="2194" y="8021"/>
                    <a:pt x="2311" y="8031"/>
                  </a:cubicBezTo>
                  <a:cubicBezTo>
                    <a:pt x="2317" y="8031"/>
                    <a:pt x="2322" y="8031"/>
                    <a:pt x="2328" y="8031"/>
                  </a:cubicBezTo>
                  <a:cubicBezTo>
                    <a:pt x="2442" y="8031"/>
                    <a:pt x="2540" y="7942"/>
                    <a:pt x="2548" y="7828"/>
                  </a:cubicBezTo>
                  <a:cubicBezTo>
                    <a:pt x="2556" y="7717"/>
                    <a:pt x="2464" y="7613"/>
                    <a:pt x="2349" y="7603"/>
                  </a:cubicBezTo>
                  <a:cubicBezTo>
                    <a:pt x="2342" y="7603"/>
                    <a:pt x="2335" y="7602"/>
                    <a:pt x="2328" y="7602"/>
                  </a:cubicBezTo>
                  <a:close/>
                  <a:moveTo>
                    <a:pt x="4828" y="1"/>
                  </a:moveTo>
                  <a:cubicBezTo>
                    <a:pt x="4819" y="1"/>
                    <a:pt x="4810" y="1"/>
                    <a:pt x="4800" y="1"/>
                  </a:cubicBezTo>
                  <a:cubicBezTo>
                    <a:pt x="3885" y="15"/>
                    <a:pt x="3100" y="645"/>
                    <a:pt x="2896" y="1532"/>
                  </a:cubicBezTo>
                  <a:cubicBezTo>
                    <a:pt x="2866" y="1662"/>
                    <a:pt x="2850" y="1794"/>
                    <a:pt x="2828" y="1933"/>
                  </a:cubicBezTo>
                  <a:lnTo>
                    <a:pt x="1231" y="1933"/>
                  </a:lnTo>
                  <a:cubicBezTo>
                    <a:pt x="717" y="1933"/>
                    <a:pt x="462" y="2186"/>
                    <a:pt x="462" y="2693"/>
                  </a:cubicBezTo>
                  <a:cubicBezTo>
                    <a:pt x="460" y="4635"/>
                    <a:pt x="460" y="6576"/>
                    <a:pt x="462" y="8518"/>
                  </a:cubicBezTo>
                  <a:cubicBezTo>
                    <a:pt x="462" y="8566"/>
                    <a:pt x="445" y="8628"/>
                    <a:pt x="469" y="8660"/>
                  </a:cubicBezTo>
                  <a:cubicBezTo>
                    <a:pt x="516" y="8729"/>
                    <a:pt x="576" y="8810"/>
                    <a:pt x="648" y="8837"/>
                  </a:cubicBezTo>
                  <a:cubicBezTo>
                    <a:pt x="668" y="8844"/>
                    <a:pt x="687" y="8847"/>
                    <a:pt x="705" y="8847"/>
                  </a:cubicBezTo>
                  <a:cubicBezTo>
                    <a:pt x="780" y="8847"/>
                    <a:pt x="844" y="8791"/>
                    <a:pt x="875" y="8707"/>
                  </a:cubicBezTo>
                  <a:cubicBezTo>
                    <a:pt x="892" y="8659"/>
                    <a:pt x="895" y="8603"/>
                    <a:pt x="895" y="8552"/>
                  </a:cubicBezTo>
                  <a:cubicBezTo>
                    <a:pt x="896" y="8146"/>
                    <a:pt x="896" y="7740"/>
                    <a:pt x="896" y="7334"/>
                  </a:cubicBezTo>
                  <a:cubicBezTo>
                    <a:pt x="896" y="5780"/>
                    <a:pt x="896" y="4225"/>
                    <a:pt x="896" y="2669"/>
                  </a:cubicBezTo>
                  <a:cubicBezTo>
                    <a:pt x="896" y="2464"/>
                    <a:pt x="967" y="2370"/>
                    <a:pt x="1144" y="2370"/>
                  </a:cubicBezTo>
                  <a:cubicBezTo>
                    <a:pt x="1392" y="2368"/>
                    <a:pt x="1641" y="2367"/>
                    <a:pt x="1889" y="2367"/>
                  </a:cubicBezTo>
                  <a:cubicBezTo>
                    <a:pt x="2191" y="2367"/>
                    <a:pt x="2493" y="2368"/>
                    <a:pt x="2795" y="2370"/>
                  </a:cubicBezTo>
                  <a:cubicBezTo>
                    <a:pt x="2828" y="2370"/>
                    <a:pt x="2879" y="2388"/>
                    <a:pt x="2887" y="2411"/>
                  </a:cubicBezTo>
                  <a:cubicBezTo>
                    <a:pt x="2940" y="2558"/>
                    <a:pt x="2984" y="2708"/>
                    <a:pt x="3033" y="2864"/>
                  </a:cubicBezTo>
                  <a:cubicBezTo>
                    <a:pt x="2807" y="2864"/>
                    <a:pt x="2586" y="2864"/>
                    <a:pt x="2366" y="2864"/>
                  </a:cubicBezTo>
                  <a:cubicBezTo>
                    <a:pt x="2256" y="2864"/>
                    <a:pt x="2147" y="2864"/>
                    <a:pt x="2037" y="2864"/>
                  </a:cubicBezTo>
                  <a:cubicBezTo>
                    <a:pt x="1654" y="2866"/>
                    <a:pt x="1454" y="3062"/>
                    <a:pt x="1453" y="3441"/>
                  </a:cubicBezTo>
                  <a:cubicBezTo>
                    <a:pt x="1453" y="4408"/>
                    <a:pt x="1453" y="5374"/>
                    <a:pt x="1453" y="6340"/>
                  </a:cubicBezTo>
                  <a:cubicBezTo>
                    <a:pt x="1454" y="6712"/>
                    <a:pt x="1654" y="6913"/>
                    <a:pt x="2026" y="6913"/>
                  </a:cubicBezTo>
                  <a:cubicBezTo>
                    <a:pt x="2692" y="6914"/>
                    <a:pt x="3359" y="6914"/>
                    <a:pt x="4026" y="6914"/>
                  </a:cubicBezTo>
                  <a:cubicBezTo>
                    <a:pt x="4409" y="6913"/>
                    <a:pt x="4608" y="6716"/>
                    <a:pt x="4608" y="6336"/>
                  </a:cubicBezTo>
                  <a:cubicBezTo>
                    <a:pt x="4608" y="5592"/>
                    <a:pt x="4608" y="4848"/>
                    <a:pt x="4608" y="4105"/>
                  </a:cubicBezTo>
                  <a:lnTo>
                    <a:pt x="4608" y="3945"/>
                  </a:lnTo>
                  <a:lnTo>
                    <a:pt x="5167" y="3945"/>
                  </a:lnTo>
                  <a:lnTo>
                    <a:pt x="5167" y="4095"/>
                  </a:lnTo>
                  <a:cubicBezTo>
                    <a:pt x="5167" y="4481"/>
                    <a:pt x="5165" y="4868"/>
                    <a:pt x="5167" y="5254"/>
                  </a:cubicBezTo>
                  <a:cubicBezTo>
                    <a:pt x="5167" y="5450"/>
                    <a:pt x="5241" y="5554"/>
                    <a:pt x="5382" y="5556"/>
                  </a:cubicBezTo>
                  <a:cubicBezTo>
                    <a:pt x="5384" y="5556"/>
                    <a:pt x="5385" y="5556"/>
                    <a:pt x="5387" y="5556"/>
                  </a:cubicBezTo>
                  <a:cubicBezTo>
                    <a:pt x="5525" y="5556"/>
                    <a:pt x="5601" y="5453"/>
                    <a:pt x="5601" y="5262"/>
                  </a:cubicBezTo>
                  <a:cubicBezTo>
                    <a:pt x="5601" y="4823"/>
                    <a:pt x="5605" y="4383"/>
                    <a:pt x="5598" y="3944"/>
                  </a:cubicBezTo>
                  <a:cubicBezTo>
                    <a:pt x="5595" y="3830"/>
                    <a:pt x="5632" y="3777"/>
                    <a:pt x="5734" y="3726"/>
                  </a:cubicBezTo>
                  <a:cubicBezTo>
                    <a:pt x="6538" y="3310"/>
                    <a:pt x="6956" y="2383"/>
                    <a:pt x="6738" y="1512"/>
                  </a:cubicBezTo>
                  <a:cubicBezTo>
                    <a:pt x="6515" y="624"/>
                    <a:pt x="5724" y="1"/>
                    <a:pt x="4828" y="1"/>
                  </a:cubicBezTo>
                  <a:close/>
                  <a:moveTo>
                    <a:pt x="6295" y="7797"/>
                  </a:moveTo>
                  <a:lnTo>
                    <a:pt x="6295" y="7995"/>
                  </a:lnTo>
                  <a:cubicBezTo>
                    <a:pt x="6131" y="8038"/>
                    <a:pt x="5862" y="7932"/>
                    <a:pt x="5862" y="8223"/>
                  </a:cubicBezTo>
                  <a:cubicBezTo>
                    <a:pt x="5863" y="8509"/>
                    <a:pt x="6127" y="8418"/>
                    <a:pt x="6299" y="8454"/>
                  </a:cubicBezTo>
                  <a:lnTo>
                    <a:pt x="6299" y="8620"/>
                  </a:lnTo>
                  <a:cubicBezTo>
                    <a:pt x="6124" y="8655"/>
                    <a:pt x="5853" y="8559"/>
                    <a:pt x="5863" y="8860"/>
                  </a:cubicBezTo>
                  <a:cubicBezTo>
                    <a:pt x="5872" y="9136"/>
                    <a:pt x="6127" y="9041"/>
                    <a:pt x="6305" y="9076"/>
                  </a:cubicBezTo>
                  <a:cubicBezTo>
                    <a:pt x="6306" y="9212"/>
                    <a:pt x="6310" y="9345"/>
                    <a:pt x="6302" y="9479"/>
                  </a:cubicBezTo>
                  <a:cubicBezTo>
                    <a:pt x="6300" y="9505"/>
                    <a:pt x="6251" y="9549"/>
                    <a:pt x="6222" y="9551"/>
                  </a:cubicBezTo>
                  <a:cubicBezTo>
                    <a:pt x="6122" y="9553"/>
                    <a:pt x="6021" y="9554"/>
                    <a:pt x="5919" y="9554"/>
                  </a:cubicBezTo>
                  <a:cubicBezTo>
                    <a:pt x="5817" y="9554"/>
                    <a:pt x="5714" y="9553"/>
                    <a:pt x="5610" y="9553"/>
                  </a:cubicBezTo>
                  <a:lnTo>
                    <a:pt x="5610" y="7797"/>
                  </a:lnTo>
                  <a:close/>
                  <a:moveTo>
                    <a:pt x="12340" y="8592"/>
                  </a:moveTo>
                  <a:cubicBezTo>
                    <a:pt x="12413" y="9115"/>
                    <a:pt x="12427" y="9153"/>
                    <a:pt x="12742" y="9609"/>
                  </a:cubicBezTo>
                  <a:cubicBezTo>
                    <a:pt x="12599" y="9609"/>
                    <a:pt x="12460" y="9615"/>
                    <a:pt x="12322" y="9615"/>
                  </a:cubicBezTo>
                  <a:cubicBezTo>
                    <a:pt x="12219" y="9615"/>
                    <a:pt x="12118" y="9611"/>
                    <a:pt x="12017" y="9600"/>
                  </a:cubicBezTo>
                  <a:cubicBezTo>
                    <a:pt x="11936" y="9592"/>
                    <a:pt x="11859" y="9485"/>
                    <a:pt x="11789" y="9412"/>
                  </a:cubicBezTo>
                  <a:cubicBezTo>
                    <a:pt x="11605" y="9220"/>
                    <a:pt x="11394" y="9072"/>
                    <a:pt x="11128" y="9022"/>
                  </a:cubicBezTo>
                  <a:cubicBezTo>
                    <a:pt x="11028" y="9005"/>
                    <a:pt x="10926" y="8999"/>
                    <a:pt x="10826" y="8999"/>
                  </a:cubicBezTo>
                  <a:cubicBezTo>
                    <a:pt x="10246" y="8998"/>
                    <a:pt x="9666" y="8998"/>
                    <a:pt x="9087" y="8998"/>
                  </a:cubicBezTo>
                  <a:lnTo>
                    <a:pt x="8920" y="8998"/>
                  </a:lnTo>
                  <a:lnTo>
                    <a:pt x="8920" y="8592"/>
                  </a:lnTo>
                  <a:close/>
                  <a:moveTo>
                    <a:pt x="10526" y="9728"/>
                  </a:moveTo>
                  <a:cubicBezTo>
                    <a:pt x="10415" y="9728"/>
                    <a:pt x="10304" y="9729"/>
                    <a:pt x="10193" y="9731"/>
                  </a:cubicBezTo>
                  <a:cubicBezTo>
                    <a:pt x="10067" y="9734"/>
                    <a:pt x="9980" y="9826"/>
                    <a:pt x="9976" y="9939"/>
                  </a:cubicBezTo>
                  <a:cubicBezTo>
                    <a:pt x="9971" y="10059"/>
                    <a:pt x="10061" y="10156"/>
                    <a:pt x="10193" y="10163"/>
                  </a:cubicBezTo>
                  <a:cubicBezTo>
                    <a:pt x="10230" y="10165"/>
                    <a:pt x="10267" y="10166"/>
                    <a:pt x="10304" y="10166"/>
                  </a:cubicBezTo>
                  <a:cubicBezTo>
                    <a:pt x="10378" y="10166"/>
                    <a:pt x="10452" y="10163"/>
                    <a:pt x="10525" y="10163"/>
                  </a:cubicBezTo>
                  <a:lnTo>
                    <a:pt x="10525" y="10165"/>
                  </a:lnTo>
                  <a:cubicBezTo>
                    <a:pt x="10628" y="10165"/>
                    <a:pt x="10729" y="10165"/>
                    <a:pt x="10830" y="10163"/>
                  </a:cubicBezTo>
                  <a:cubicBezTo>
                    <a:pt x="10837" y="10163"/>
                    <a:pt x="10843" y="10164"/>
                    <a:pt x="10849" y="10164"/>
                  </a:cubicBezTo>
                  <a:cubicBezTo>
                    <a:pt x="10852" y="10164"/>
                    <a:pt x="10855" y="10164"/>
                    <a:pt x="10859" y="10163"/>
                  </a:cubicBezTo>
                  <a:cubicBezTo>
                    <a:pt x="10983" y="10150"/>
                    <a:pt x="11070" y="10059"/>
                    <a:pt x="11070" y="9947"/>
                  </a:cubicBezTo>
                  <a:cubicBezTo>
                    <a:pt x="11071" y="9834"/>
                    <a:pt x="10983" y="9736"/>
                    <a:pt x="10859" y="9733"/>
                  </a:cubicBezTo>
                  <a:cubicBezTo>
                    <a:pt x="10748" y="9729"/>
                    <a:pt x="10636" y="9728"/>
                    <a:pt x="10526" y="9728"/>
                  </a:cubicBezTo>
                  <a:close/>
                  <a:moveTo>
                    <a:pt x="2757" y="10187"/>
                  </a:moveTo>
                  <a:cubicBezTo>
                    <a:pt x="2758" y="10187"/>
                    <a:pt x="2759" y="10187"/>
                    <a:pt x="2761" y="10187"/>
                  </a:cubicBezTo>
                  <a:cubicBezTo>
                    <a:pt x="2812" y="10199"/>
                    <a:pt x="2885" y="10263"/>
                    <a:pt x="2886" y="10308"/>
                  </a:cubicBezTo>
                  <a:cubicBezTo>
                    <a:pt x="2899" y="10553"/>
                    <a:pt x="2892" y="10798"/>
                    <a:pt x="2892" y="11058"/>
                  </a:cubicBezTo>
                  <a:lnTo>
                    <a:pt x="2640" y="11058"/>
                  </a:lnTo>
                  <a:cubicBezTo>
                    <a:pt x="2640" y="10804"/>
                    <a:pt x="2634" y="10551"/>
                    <a:pt x="2645" y="10297"/>
                  </a:cubicBezTo>
                  <a:cubicBezTo>
                    <a:pt x="2647" y="10258"/>
                    <a:pt x="2725" y="10187"/>
                    <a:pt x="2757" y="10187"/>
                  </a:cubicBezTo>
                  <a:close/>
                  <a:moveTo>
                    <a:pt x="4119" y="10187"/>
                  </a:moveTo>
                  <a:cubicBezTo>
                    <a:pt x="4121" y="10187"/>
                    <a:pt x="4122" y="10187"/>
                    <a:pt x="4124" y="10187"/>
                  </a:cubicBezTo>
                  <a:cubicBezTo>
                    <a:pt x="4175" y="10200"/>
                    <a:pt x="4246" y="10264"/>
                    <a:pt x="4248" y="10311"/>
                  </a:cubicBezTo>
                  <a:cubicBezTo>
                    <a:pt x="4261" y="10555"/>
                    <a:pt x="4253" y="10798"/>
                    <a:pt x="4253" y="11059"/>
                  </a:cubicBezTo>
                  <a:lnTo>
                    <a:pt x="4001" y="11059"/>
                  </a:lnTo>
                  <a:cubicBezTo>
                    <a:pt x="4003" y="10801"/>
                    <a:pt x="3997" y="10549"/>
                    <a:pt x="4007" y="10296"/>
                  </a:cubicBezTo>
                  <a:cubicBezTo>
                    <a:pt x="4010" y="10258"/>
                    <a:pt x="4087" y="10187"/>
                    <a:pt x="4119" y="10187"/>
                  </a:cubicBezTo>
                  <a:close/>
                  <a:moveTo>
                    <a:pt x="12921" y="11141"/>
                  </a:moveTo>
                  <a:cubicBezTo>
                    <a:pt x="12810" y="11141"/>
                    <a:pt x="12699" y="11141"/>
                    <a:pt x="12588" y="11142"/>
                  </a:cubicBezTo>
                  <a:cubicBezTo>
                    <a:pt x="12428" y="11143"/>
                    <a:pt x="12330" y="11223"/>
                    <a:pt x="12326" y="11350"/>
                  </a:cubicBezTo>
                  <a:cubicBezTo>
                    <a:pt x="12322" y="11481"/>
                    <a:pt x="12424" y="11575"/>
                    <a:pt x="12589" y="11575"/>
                  </a:cubicBezTo>
                  <a:cubicBezTo>
                    <a:pt x="12920" y="11576"/>
                    <a:pt x="13250" y="11577"/>
                    <a:pt x="13581" y="11577"/>
                  </a:cubicBezTo>
                  <a:cubicBezTo>
                    <a:pt x="13912" y="11577"/>
                    <a:pt x="14242" y="11576"/>
                    <a:pt x="14574" y="11575"/>
                  </a:cubicBezTo>
                  <a:cubicBezTo>
                    <a:pt x="14743" y="11575"/>
                    <a:pt x="14841" y="11489"/>
                    <a:pt x="14841" y="11357"/>
                  </a:cubicBezTo>
                  <a:cubicBezTo>
                    <a:pt x="14841" y="11223"/>
                    <a:pt x="14743" y="11143"/>
                    <a:pt x="14572" y="11142"/>
                  </a:cubicBezTo>
                  <a:cubicBezTo>
                    <a:pt x="14463" y="11141"/>
                    <a:pt x="14354" y="11141"/>
                    <a:pt x="14244" y="11141"/>
                  </a:cubicBezTo>
                  <a:cubicBezTo>
                    <a:pt x="14025" y="11141"/>
                    <a:pt x="13806" y="11142"/>
                    <a:pt x="13588" y="11142"/>
                  </a:cubicBezTo>
                  <a:cubicBezTo>
                    <a:pt x="13366" y="11142"/>
                    <a:pt x="13144" y="11141"/>
                    <a:pt x="12921" y="11141"/>
                  </a:cubicBezTo>
                  <a:close/>
                  <a:moveTo>
                    <a:pt x="9195" y="11492"/>
                  </a:moveTo>
                  <a:cubicBezTo>
                    <a:pt x="9432" y="11565"/>
                    <a:pt x="9673" y="11580"/>
                    <a:pt x="9915" y="11580"/>
                  </a:cubicBezTo>
                  <a:cubicBezTo>
                    <a:pt x="10083" y="11580"/>
                    <a:pt x="10251" y="11573"/>
                    <a:pt x="10418" y="11573"/>
                  </a:cubicBezTo>
                  <a:cubicBezTo>
                    <a:pt x="10528" y="11573"/>
                    <a:pt x="10638" y="11576"/>
                    <a:pt x="10748" y="11586"/>
                  </a:cubicBezTo>
                  <a:cubicBezTo>
                    <a:pt x="10772" y="11787"/>
                    <a:pt x="10689" y="11911"/>
                    <a:pt x="10501" y="11917"/>
                  </a:cubicBezTo>
                  <a:cubicBezTo>
                    <a:pt x="10320" y="11922"/>
                    <a:pt x="10139" y="11926"/>
                    <a:pt x="9958" y="11926"/>
                  </a:cubicBezTo>
                  <a:cubicBezTo>
                    <a:pt x="9788" y="11926"/>
                    <a:pt x="9617" y="11923"/>
                    <a:pt x="9447" y="11917"/>
                  </a:cubicBezTo>
                  <a:cubicBezTo>
                    <a:pt x="9238" y="11909"/>
                    <a:pt x="9166" y="11777"/>
                    <a:pt x="9195" y="11492"/>
                  </a:cubicBezTo>
                  <a:close/>
                  <a:moveTo>
                    <a:pt x="5614" y="11505"/>
                  </a:moveTo>
                  <a:lnTo>
                    <a:pt x="5614" y="11999"/>
                  </a:lnTo>
                  <a:lnTo>
                    <a:pt x="443" y="11999"/>
                  </a:lnTo>
                  <a:lnTo>
                    <a:pt x="443" y="11505"/>
                  </a:lnTo>
                  <a:close/>
                  <a:moveTo>
                    <a:pt x="13513" y="2192"/>
                  </a:moveTo>
                  <a:cubicBezTo>
                    <a:pt x="13256" y="2192"/>
                    <a:pt x="13000" y="2193"/>
                    <a:pt x="12743" y="2193"/>
                  </a:cubicBezTo>
                  <a:cubicBezTo>
                    <a:pt x="11755" y="2195"/>
                    <a:pt x="11031" y="2690"/>
                    <a:pt x="10668" y="3613"/>
                  </a:cubicBezTo>
                  <a:cubicBezTo>
                    <a:pt x="10500" y="4039"/>
                    <a:pt x="10333" y="4467"/>
                    <a:pt x="10165" y="4893"/>
                  </a:cubicBezTo>
                  <a:cubicBezTo>
                    <a:pt x="10105" y="5046"/>
                    <a:pt x="10083" y="5097"/>
                    <a:pt x="9991" y="5097"/>
                  </a:cubicBezTo>
                  <a:cubicBezTo>
                    <a:pt x="9947" y="5097"/>
                    <a:pt x="9888" y="5085"/>
                    <a:pt x="9800" y="5068"/>
                  </a:cubicBezTo>
                  <a:cubicBezTo>
                    <a:pt x="9800" y="4961"/>
                    <a:pt x="9802" y="4851"/>
                    <a:pt x="9800" y="4742"/>
                  </a:cubicBezTo>
                  <a:cubicBezTo>
                    <a:pt x="9796" y="4451"/>
                    <a:pt x="9612" y="4263"/>
                    <a:pt x="9319" y="4256"/>
                  </a:cubicBezTo>
                  <a:cubicBezTo>
                    <a:pt x="9272" y="4255"/>
                    <a:pt x="9226" y="4255"/>
                    <a:pt x="9179" y="4255"/>
                  </a:cubicBezTo>
                  <a:cubicBezTo>
                    <a:pt x="9086" y="4255"/>
                    <a:pt x="8993" y="4256"/>
                    <a:pt x="8899" y="4256"/>
                  </a:cubicBezTo>
                  <a:cubicBezTo>
                    <a:pt x="8416" y="4256"/>
                    <a:pt x="8119" y="4460"/>
                    <a:pt x="7949" y="4908"/>
                  </a:cubicBezTo>
                  <a:cubicBezTo>
                    <a:pt x="7810" y="5270"/>
                    <a:pt x="7984" y="5522"/>
                    <a:pt x="8373" y="5524"/>
                  </a:cubicBezTo>
                  <a:cubicBezTo>
                    <a:pt x="8526" y="5524"/>
                    <a:pt x="8679" y="5524"/>
                    <a:pt x="8832" y="5524"/>
                  </a:cubicBezTo>
                  <a:cubicBezTo>
                    <a:pt x="9137" y="5524"/>
                    <a:pt x="9443" y="5524"/>
                    <a:pt x="9749" y="5524"/>
                  </a:cubicBezTo>
                  <a:lnTo>
                    <a:pt x="9899" y="5524"/>
                  </a:lnTo>
                  <a:cubicBezTo>
                    <a:pt x="9901" y="5538"/>
                    <a:pt x="9906" y="5552"/>
                    <a:pt x="9909" y="5566"/>
                  </a:cubicBezTo>
                  <a:cubicBezTo>
                    <a:pt x="9866" y="5596"/>
                    <a:pt x="9823" y="5632"/>
                    <a:pt x="9776" y="5658"/>
                  </a:cubicBezTo>
                  <a:cubicBezTo>
                    <a:pt x="9461" y="5834"/>
                    <a:pt x="9145" y="6009"/>
                    <a:pt x="8827" y="6182"/>
                  </a:cubicBezTo>
                  <a:cubicBezTo>
                    <a:pt x="8763" y="6216"/>
                    <a:pt x="8692" y="6253"/>
                    <a:pt x="8621" y="6257"/>
                  </a:cubicBezTo>
                  <a:cubicBezTo>
                    <a:pt x="8124" y="6291"/>
                    <a:pt x="7772" y="6585"/>
                    <a:pt x="7655" y="7068"/>
                  </a:cubicBezTo>
                  <a:cubicBezTo>
                    <a:pt x="7644" y="7109"/>
                    <a:pt x="7618" y="7158"/>
                    <a:pt x="7584" y="7182"/>
                  </a:cubicBezTo>
                  <a:cubicBezTo>
                    <a:pt x="7266" y="7398"/>
                    <a:pt x="7121" y="7695"/>
                    <a:pt x="7125" y="8079"/>
                  </a:cubicBezTo>
                  <a:cubicBezTo>
                    <a:pt x="7131" y="8814"/>
                    <a:pt x="7127" y="9548"/>
                    <a:pt x="7125" y="10283"/>
                  </a:cubicBezTo>
                  <a:cubicBezTo>
                    <a:pt x="7125" y="10350"/>
                    <a:pt x="7122" y="10418"/>
                    <a:pt x="7107" y="10484"/>
                  </a:cubicBezTo>
                  <a:cubicBezTo>
                    <a:pt x="7062" y="10667"/>
                    <a:pt x="6903" y="10785"/>
                    <a:pt x="6717" y="10785"/>
                  </a:cubicBezTo>
                  <a:cubicBezTo>
                    <a:pt x="6706" y="10785"/>
                    <a:pt x="6696" y="10785"/>
                    <a:pt x="6685" y="10784"/>
                  </a:cubicBezTo>
                  <a:cubicBezTo>
                    <a:pt x="6486" y="10770"/>
                    <a:pt x="6332" y="10622"/>
                    <a:pt x="6318" y="10421"/>
                  </a:cubicBezTo>
                  <a:cubicBezTo>
                    <a:pt x="6308" y="10306"/>
                    <a:pt x="6306" y="10189"/>
                    <a:pt x="6316" y="10075"/>
                  </a:cubicBezTo>
                  <a:cubicBezTo>
                    <a:pt x="6319" y="10036"/>
                    <a:pt x="6362" y="9984"/>
                    <a:pt x="6399" y="9969"/>
                  </a:cubicBezTo>
                  <a:cubicBezTo>
                    <a:pt x="6628" y="9874"/>
                    <a:pt x="6738" y="9731"/>
                    <a:pt x="6741" y="9484"/>
                  </a:cubicBezTo>
                  <a:cubicBezTo>
                    <a:pt x="6743" y="8942"/>
                    <a:pt x="6745" y="8402"/>
                    <a:pt x="6741" y="7861"/>
                  </a:cubicBezTo>
                  <a:cubicBezTo>
                    <a:pt x="6738" y="7535"/>
                    <a:pt x="6545" y="7353"/>
                    <a:pt x="6222" y="7351"/>
                  </a:cubicBezTo>
                  <a:cubicBezTo>
                    <a:pt x="6020" y="7350"/>
                    <a:pt x="5819" y="7350"/>
                    <a:pt x="5601" y="7350"/>
                  </a:cubicBezTo>
                  <a:lnTo>
                    <a:pt x="5601" y="7179"/>
                  </a:lnTo>
                  <a:cubicBezTo>
                    <a:pt x="5601" y="6884"/>
                    <a:pt x="5602" y="6589"/>
                    <a:pt x="5598" y="6294"/>
                  </a:cubicBezTo>
                  <a:cubicBezTo>
                    <a:pt x="5597" y="6160"/>
                    <a:pt x="5517" y="6081"/>
                    <a:pt x="5399" y="6074"/>
                  </a:cubicBezTo>
                  <a:cubicBezTo>
                    <a:pt x="5395" y="6073"/>
                    <a:pt x="5390" y="6073"/>
                    <a:pt x="5386" y="6073"/>
                  </a:cubicBezTo>
                  <a:cubicBezTo>
                    <a:pt x="5267" y="6073"/>
                    <a:pt x="5183" y="6152"/>
                    <a:pt x="5168" y="6283"/>
                  </a:cubicBezTo>
                  <a:cubicBezTo>
                    <a:pt x="5164" y="6331"/>
                    <a:pt x="5167" y="6380"/>
                    <a:pt x="5167" y="6428"/>
                  </a:cubicBezTo>
                  <a:lnTo>
                    <a:pt x="5167" y="10878"/>
                  </a:lnTo>
                  <a:lnTo>
                    <a:pt x="5167" y="11052"/>
                  </a:lnTo>
                  <a:lnTo>
                    <a:pt x="4689" y="11052"/>
                  </a:lnTo>
                  <a:cubicBezTo>
                    <a:pt x="4689" y="10800"/>
                    <a:pt x="4695" y="10559"/>
                    <a:pt x="4688" y="10318"/>
                  </a:cubicBezTo>
                  <a:cubicBezTo>
                    <a:pt x="4679" y="9980"/>
                    <a:pt x="4433" y="9743"/>
                    <a:pt x="4130" y="9743"/>
                  </a:cubicBezTo>
                  <a:cubicBezTo>
                    <a:pt x="4086" y="9743"/>
                    <a:pt x="4040" y="9748"/>
                    <a:pt x="3994" y="9759"/>
                  </a:cubicBezTo>
                  <a:cubicBezTo>
                    <a:pt x="3744" y="9817"/>
                    <a:pt x="3570" y="10036"/>
                    <a:pt x="3565" y="10308"/>
                  </a:cubicBezTo>
                  <a:cubicBezTo>
                    <a:pt x="3563" y="10558"/>
                    <a:pt x="3565" y="10807"/>
                    <a:pt x="3565" y="11052"/>
                  </a:cubicBezTo>
                  <a:lnTo>
                    <a:pt x="3329" y="11052"/>
                  </a:lnTo>
                  <a:cubicBezTo>
                    <a:pt x="3329" y="10924"/>
                    <a:pt x="3330" y="10808"/>
                    <a:pt x="3328" y="10693"/>
                  </a:cubicBezTo>
                  <a:cubicBezTo>
                    <a:pt x="3323" y="10525"/>
                    <a:pt x="3333" y="10353"/>
                    <a:pt x="3308" y="10187"/>
                  </a:cubicBezTo>
                  <a:cubicBezTo>
                    <a:pt x="3266" y="9932"/>
                    <a:pt x="3047" y="9757"/>
                    <a:pt x="2789" y="9743"/>
                  </a:cubicBezTo>
                  <a:cubicBezTo>
                    <a:pt x="2778" y="9742"/>
                    <a:pt x="2767" y="9742"/>
                    <a:pt x="2756" y="9742"/>
                  </a:cubicBezTo>
                  <a:cubicBezTo>
                    <a:pt x="2518" y="9742"/>
                    <a:pt x="2299" y="9903"/>
                    <a:pt x="2231" y="10140"/>
                  </a:cubicBezTo>
                  <a:cubicBezTo>
                    <a:pt x="2208" y="10222"/>
                    <a:pt x="2207" y="10311"/>
                    <a:pt x="2204" y="10397"/>
                  </a:cubicBezTo>
                  <a:cubicBezTo>
                    <a:pt x="2201" y="10618"/>
                    <a:pt x="2204" y="10837"/>
                    <a:pt x="2204" y="11056"/>
                  </a:cubicBezTo>
                  <a:lnTo>
                    <a:pt x="895" y="11056"/>
                  </a:lnTo>
                  <a:lnTo>
                    <a:pt x="895" y="10892"/>
                  </a:lnTo>
                  <a:cubicBezTo>
                    <a:pt x="895" y="10468"/>
                    <a:pt x="896" y="10043"/>
                    <a:pt x="895" y="9618"/>
                  </a:cubicBezTo>
                  <a:cubicBezTo>
                    <a:pt x="893" y="9461"/>
                    <a:pt x="805" y="9363"/>
                    <a:pt x="678" y="9361"/>
                  </a:cubicBezTo>
                  <a:cubicBezTo>
                    <a:pt x="677" y="9361"/>
                    <a:pt x="676" y="9361"/>
                    <a:pt x="675" y="9361"/>
                  </a:cubicBezTo>
                  <a:cubicBezTo>
                    <a:pt x="547" y="9361"/>
                    <a:pt x="464" y="9459"/>
                    <a:pt x="460" y="9615"/>
                  </a:cubicBezTo>
                  <a:cubicBezTo>
                    <a:pt x="460" y="9663"/>
                    <a:pt x="460" y="9712"/>
                    <a:pt x="460" y="9759"/>
                  </a:cubicBezTo>
                  <a:lnTo>
                    <a:pt x="460" y="11058"/>
                  </a:lnTo>
                  <a:cubicBezTo>
                    <a:pt x="227" y="11062"/>
                    <a:pt x="97" y="11200"/>
                    <a:pt x="0" y="11382"/>
                  </a:cubicBezTo>
                  <a:lnTo>
                    <a:pt x="0" y="12107"/>
                  </a:lnTo>
                  <a:cubicBezTo>
                    <a:pt x="105" y="12365"/>
                    <a:pt x="299" y="12449"/>
                    <a:pt x="567" y="12449"/>
                  </a:cubicBezTo>
                  <a:cubicBezTo>
                    <a:pt x="570" y="12449"/>
                    <a:pt x="572" y="12449"/>
                    <a:pt x="574" y="12449"/>
                  </a:cubicBezTo>
                  <a:cubicBezTo>
                    <a:pt x="1393" y="12446"/>
                    <a:pt x="2212" y="12445"/>
                    <a:pt x="3031" y="12445"/>
                  </a:cubicBezTo>
                  <a:cubicBezTo>
                    <a:pt x="3576" y="12445"/>
                    <a:pt x="4122" y="12445"/>
                    <a:pt x="4668" y="12445"/>
                  </a:cubicBezTo>
                  <a:cubicBezTo>
                    <a:pt x="4941" y="12445"/>
                    <a:pt x="5214" y="12445"/>
                    <a:pt x="5487" y="12445"/>
                  </a:cubicBezTo>
                  <a:cubicBezTo>
                    <a:pt x="5504" y="12445"/>
                    <a:pt x="5520" y="12445"/>
                    <a:pt x="5537" y="12445"/>
                  </a:cubicBezTo>
                  <a:cubicBezTo>
                    <a:pt x="5579" y="12445"/>
                    <a:pt x="5620" y="12444"/>
                    <a:pt x="5661" y="12439"/>
                  </a:cubicBezTo>
                  <a:cubicBezTo>
                    <a:pt x="5897" y="12409"/>
                    <a:pt x="6053" y="12237"/>
                    <a:pt x="6060" y="12001"/>
                  </a:cubicBezTo>
                  <a:cubicBezTo>
                    <a:pt x="6063" y="11880"/>
                    <a:pt x="6060" y="11758"/>
                    <a:pt x="6060" y="11637"/>
                  </a:cubicBezTo>
                  <a:cubicBezTo>
                    <a:pt x="6060" y="11257"/>
                    <a:pt x="5973" y="11142"/>
                    <a:pt x="5601" y="11042"/>
                  </a:cubicBezTo>
                  <a:lnTo>
                    <a:pt x="5601" y="10525"/>
                  </a:lnTo>
                  <a:lnTo>
                    <a:pt x="5601" y="9999"/>
                  </a:lnTo>
                  <a:lnTo>
                    <a:pt x="5880" y="9999"/>
                  </a:lnTo>
                  <a:cubicBezTo>
                    <a:pt x="5880" y="10153"/>
                    <a:pt x="5873" y="10298"/>
                    <a:pt x="5880" y="10442"/>
                  </a:cubicBezTo>
                  <a:cubicBezTo>
                    <a:pt x="5906" y="10891"/>
                    <a:pt x="6287" y="11223"/>
                    <a:pt x="6714" y="11223"/>
                  </a:cubicBezTo>
                  <a:cubicBezTo>
                    <a:pt x="6790" y="11223"/>
                    <a:pt x="6867" y="11212"/>
                    <a:pt x="6944" y="11190"/>
                  </a:cubicBezTo>
                  <a:cubicBezTo>
                    <a:pt x="7322" y="11082"/>
                    <a:pt x="7558" y="10761"/>
                    <a:pt x="7560" y="10343"/>
                  </a:cubicBezTo>
                  <a:cubicBezTo>
                    <a:pt x="7563" y="9579"/>
                    <a:pt x="7561" y="8816"/>
                    <a:pt x="7560" y="8052"/>
                  </a:cubicBezTo>
                  <a:cubicBezTo>
                    <a:pt x="7560" y="7900"/>
                    <a:pt x="7590" y="7761"/>
                    <a:pt x="7715" y="7642"/>
                  </a:cubicBezTo>
                  <a:cubicBezTo>
                    <a:pt x="7873" y="7968"/>
                    <a:pt x="8125" y="8160"/>
                    <a:pt x="8473" y="8237"/>
                  </a:cubicBezTo>
                  <a:lnTo>
                    <a:pt x="8473" y="8402"/>
                  </a:lnTo>
                  <a:cubicBezTo>
                    <a:pt x="8473" y="9041"/>
                    <a:pt x="8463" y="9679"/>
                    <a:pt x="8478" y="10316"/>
                  </a:cubicBezTo>
                  <a:cubicBezTo>
                    <a:pt x="8484" y="10518"/>
                    <a:pt x="8515" y="10741"/>
                    <a:pt x="8611" y="10912"/>
                  </a:cubicBezTo>
                  <a:cubicBezTo>
                    <a:pt x="8728" y="11120"/>
                    <a:pt x="8760" y="11321"/>
                    <a:pt x="8749" y="11545"/>
                  </a:cubicBezTo>
                  <a:cubicBezTo>
                    <a:pt x="8746" y="11588"/>
                    <a:pt x="8748" y="11632"/>
                    <a:pt x="8749" y="11674"/>
                  </a:cubicBezTo>
                  <a:cubicBezTo>
                    <a:pt x="8763" y="12022"/>
                    <a:pt x="9010" y="12320"/>
                    <a:pt x="9354" y="12341"/>
                  </a:cubicBezTo>
                  <a:cubicBezTo>
                    <a:pt x="9556" y="12353"/>
                    <a:pt x="9758" y="12359"/>
                    <a:pt x="9961" y="12359"/>
                  </a:cubicBezTo>
                  <a:cubicBezTo>
                    <a:pt x="10169" y="12359"/>
                    <a:pt x="10378" y="12353"/>
                    <a:pt x="10585" y="12341"/>
                  </a:cubicBezTo>
                  <a:cubicBezTo>
                    <a:pt x="10921" y="12323"/>
                    <a:pt x="11165" y="12045"/>
                    <a:pt x="11195" y="11709"/>
                  </a:cubicBezTo>
                  <a:cubicBezTo>
                    <a:pt x="11198" y="11667"/>
                    <a:pt x="11205" y="11627"/>
                    <a:pt x="11211" y="11573"/>
                  </a:cubicBezTo>
                  <a:cubicBezTo>
                    <a:pt x="11297" y="11573"/>
                    <a:pt x="11379" y="11577"/>
                    <a:pt x="11460" y="11577"/>
                  </a:cubicBezTo>
                  <a:cubicBezTo>
                    <a:pt x="11506" y="11577"/>
                    <a:pt x="11552" y="11576"/>
                    <a:pt x="11598" y="11572"/>
                  </a:cubicBezTo>
                  <a:cubicBezTo>
                    <a:pt x="11769" y="11558"/>
                    <a:pt x="11860" y="11404"/>
                    <a:pt x="11789" y="11261"/>
                  </a:cubicBezTo>
                  <a:cubicBezTo>
                    <a:pt x="11741" y="11162"/>
                    <a:pt x="11654" y="11142"/>
                    <a:pt x="11556" y="11142"/>
                  </a:cubicBezTo>
                  <a:cubicBezTo>
                    <a:pt x="11552" y="11142"/>
                    <a:pt x="11549" y="11142"/>
                    <a:pt x="11545" y="11142"/>
                  </a:cubicBezTo>
                  <a:lnTo>
                    <a:pt x="10313" y="11142"/>
                  </a:lnTo>
                  <a:cubicBezTo>
                    <a:pt x="10188" y="11142"/>
                    <a:pt x="10064" y="11143"/>
                    <a:pt x="9939" y="11143"/>
                  </a:cubicBezTo>
                  <a:cubicBezTo>
                    <a:pt x="9856" y="11143"/>
                    <a:pt x="9772" y="11143"/>
                    <a:pt x="9689" y="11140"/>
                  </a:cubicBezTo>
                  <a:cubicBezTo>
                    <a:pt x="9219" y="11130"/>
                    <a:pt x="8914" y="10821"/>
                    <a:pt x="8909" y="10351"/>
                  </a:cubicBezTo>
                  <a:cubicBezTo>
                    <a:pt x="8906" y="10153"/>
                    <a:pt x="8907" y="9955"/>
                    <a:pt x="8907" y="9757"/>
                  </a:cubicBezTo>
                  <a:lnTo>
                    <a:pt x="8907" y="9449"/>
                  </a:lnTo>
                  <a:cubicBezTo>
                    <a:pt x="8944" y="9441"/>
                    <a:pt x="8957" y="9435"/>
                    <a:pt x="8971" y="9435"/>
                  </a:cubicBezTo>
                  <a:cubicBezTo>
                    <a:pt x="9319" y="9435"/>
                    <a:pt x="9667" y="9432"/>
                    <a:pt x="10015" y="9432"/>
                  </a:cubicBezTo>
                  <a:cubicBezTo>
                    <a:pt x="10320" y="9432"/>
                    <a:pt x="10624" y="9434"/>
                    <a:pt x="10928" y="9444"/>
                  </a:cubicBezTo>
                  <a:cubicBezTo>
                    <a:pt x="11078" y="9448"/>
                    <a:pt x="11232" y="9545"/>
                    <a:pt x="11372" y="9623"/>
                  </a:cubicBezTo>
                  <a:cubicBezTo>
                    <a:pt x="11458" y="9670"/>
                    <a:pt x="11524" y="9757"/>
                    <a:pt x="11591" y="9833"/>
                  </a:cubicBezTo>
                  <a:cubicBezTo>
                    <a:pt x="11729" y="9986"/>
                    <a:pt x="11899" y="10051"/>
                    <a:pt x="12105" y="10051"/>
                  </a:cubicBezTo>
                  <a:cubicBezTo>
                    <a:pt x="12592" y="10048"/>
                    <a:pt x="13079" y="10047"/>
                    <a:pt x="13566" y="10047"/>
                  </a:cubicBezTo>
                  <a:cubicBezTo>
                    <a:pt x="13891" y="10047"/>
                    <a:pt x="14215" y="10048"/>
                    <a:pt x="14539" y="10048"/>
                  </a:cubicBezTo>
                  <a:cubicBezTo>
                    <a:pt x="14559" y="10048"/>
                    <a:pt x="14578" y="10049"/>
                    <a:pt x="14598" y="10049"/>
                  </a:cubicBezTo>
                  <a:cubicBezTo>
                    <a:pt x="14617" y="10049"/>
                    <a:pt x="14636" y="10048"/>
                    <a:pt x="14655" y="10043"/>
                  </a:cubicBezTo>
                  <a:cubicBezTo>
                    <a:pt x="14773" y="10016"/>
                    <a:pt x="14846" y="9942"/>
                    <a:pt x="14839" y="9818"/>
                  </a:cubicBezTo>
                  <a:cubicBezTo>
                    <a:pt x="14832" y="9697"/>
                    <a:pt x="14757" y="9626"/>
                    <a:pt x="14635" y="9615"/>
                  </a:cubicBezTo>
                  <a:cubicBezTo>
                    <a:pt x="14616" y="9613"/>
                    <a:pt x="14597" y="9613"/>
                    <a:pt x="14578" y="9613"/>
                  </a:cubicBezTo>
                  <a:cubicBezTo>
                    <a:pt x="14552" y="9613"/>
                    <a:pt x="14526" y="9614"/>
                    <a:pt x="14500" y="9614"/>
                  </a:cubicBezTo>
                  <a:cubicBezTo>
                    <a:pt x="14492" y="9614"/>
                    <a:pt x="14484" y="9613"/>
                    <a:pt x="14475" y="9613"/>
                  </a:cubicBezTo>
                  <a:cubicBezTo>
                    <a:pt x="14398" y="9611"/>
                    <a:pt x="14320" y="9611"/>
                    <a:pt x="14242" y="9611"/>
                  </a:cubicBezTo>
                  <a:cubicBezTo>
                    <a:pt x="14213" y="9611"/>
                    <a:pt x="14184" y="9611"/>
                    <a:pt x="14155" y="9611"/>
                  </a:cubicBezTo>
                  <a:cubicBezTo>
                    <a:pt x="13961" y="9611"/>
                    <a:pt x="13768" y="9609"/>
                    <a:pt x="13579" y="9581"/>
                  </a:cubicBezTo>
                  <a:cubicBezTo>
                    <a:pt x="13111" y="9509"/>
                    <a:pt x="12749" y="9028"/>
                    <a:pt x="12802" y="8581"/>
                  </a:cubicBezTo>
                  <a:lnTo>
                    <a:pt x="14507" y="8581"/>
                  </a:lnTo>
                  <a:cubicBezTo>
                    <a:pt x="14526" y="8581"/>
                    <a:pt x="14546" y="8581"/>
                    <a:pt x="14565" y="8581"/>
                  </a:cubicBezTo>
                  <a:cubicBezTo>
                    <a:pt x="14585" y="8581"/>
                    <a:pt x="14604" y="8581"/>
                    <a:pt x="14624" y="8579"/>
                  </a:cubicBezTo>
                  <a:cubicBezTo>
                    <a:pt x="14752" y="8569"/>
                    <a:pt x="14837" y="8487"/>
                    <a:pt x="14840" y="8373"/>
                  </a:cubicBezTo>
                  <a:cubicBezTo>
                    <a:pt x="14844" y="8257"/>
                    <a:pt x="14765" y="8167"/>
                    <a:pt x="14636" y="8150"/>
                  </a:cubicBezTo>
                  <a:cubicBezTo>
                    <a:pt x="14607" y="8146"/>
                    <a:pt x="14577" y="8146"/>
                    <a:pt x="14548" y="8146"/>
                  </a:cubicBezTo>
                  <a:cubicBezTo>
                    <a:pt x="14524" y="8146"/>
                    <a:pt x="14500" y="8146"/>
                    <a:pt x="14477" y="8146"/>
                  </a:cubicBezTo>
                  <a:lnTo>
                    <a:pt x="9099" y="8146"/>
                  </a:lnTo>
                  <a:cubicBezTo>
                    <a:pt x="9040" y="8146"/>
                    <a:pt x="8980" y="8140"/>
                    <a:pt x="8913" y="8136"/>
                  </a:cubicBezTo>
                  <a:cubicBezTo>
                    <a:pt x="8913" y="7710"/>
                    <a:pt x="8907" y="7301"/>
                    <a:pt x="8916" y="6891"/>
                  </a:cubicBezTo>
                  <a:cubicBezTo>
                    <a:pt x="8919" y="6727"/>
                    <a:pt x="8998" y="6591"/>
                    <a:pt x="9164" y="6479"/>
                  </a:cubicBezTo>
                  <a:lnTo>
                    <a:pt x="9164" y="7075"/>
                  </a:lnTo>
                  <a:cubicBezTo>
                    <a:pt x="9164" y="7457"/>
                    <a:pt x="9272" y="7571"/>
                    <a:pt x="9649" y="7613"/>
                  </a:cubicBezTo>
                  <a:cubicBezTo>
                    <a:pt x="10125" y="7665"/>
                    <a:pt x="10602" y="7702"/>
                    <a:pt x="11072" y="7786"/>
                  </a:cubicBezTo>
                  <a:cubicBezTo>
                    <a:pt x="11179" y="7805"/>
                    <a:pt x="11283" y="7814"/>
                    <a:pt x="11383" y="7814"/>
                  </a:cubicBezTo>
                  <a:cubicBezTo>
                    <a:pt x="11805" y="7814"/>
                    <a:pt x="12170" y="7649"/>
                    <a:pt x="12510" y="7375"/>
                  </a:cubicBezTo>
                  <a:cubicBezTo>
                    <a:pt x="12554" y="7341"/>
                    <a:pt x="12604" y="7294"/>
                    <a:pt x="12618" y="7244"/>
                  </a:cubicBezTo>
                  <a:cubicBezTo>
                    <a:pt x="12651" y="7135"/>
                    <a:pt x="12722" y="7129"/>
                    <a:pt x="12816" y="7129"/>
                  </a:cubicBezTo>
                  <a:cubicBezTo>
                    <a:pt x="13097" y="7131"/>
                    <a:pt x="13377" y="7132"/>
                    <a:pt x="13657" y="7132"/>
                  </a:cubicBezTo>
                  <a:cubicBezTo>
                    <a:pt x="13937" y="7132"/>
                    <a:pt x="14218" y="7131"/>
                    <a:pt x="14498" y="7130"/>
                  </a:cubicBezTo>
                  <a:cubicBezTo>
                    <a:pt x="14513" y="7130"/>
                    <a:pt x="14528" y="7131"/>
                    <a:pt x="14544" y="7131"/>
                  </a:cubicBezTo>
                  <a:cubicBezTo>
                    <a:pt x="14582" y="7131"/>
                    <a:pt x="14620" y="7130"/>
                    <a:pt x="14656" y="7125"/>
                  </a:cubicBezTo>
                  <a:cubicBezTo>
                    <a:pt x="14767" y="7109"/>
                    <a:pt x="14830" y="7038"/>
                    <a:pt x="14839" y="6931"/>
                  </a:cubicBezTo>
                  <a:cubicBezTo>
                    <a:pt x="14847" y="6816"/>
                    <a:pt x="14787" y="6736"/>
                    <a:pt x="14673" y="6709"/>
                  </a:cubicBezTo>
                  <a:cubicBezTo>
                    <a:pt x="14633" y="6698"/>
                    <a:pt x="14589" y="6697"/>
                    <a:pt x="14545" y="6697"/>
                  </a:cubicBezTo>
                  <a:cubicBezTo>
                    <a:pt x="14535" y="6697"/>
                    <a:pt x="14525" y="6697"/>
                    <a:pt x="14515" y="6697"/>
                  </a:cubicBezTo>
                  <a:cubicBezTo>
                    <a:pt x="14350" y="6697"/>
                    <a:pt x="14185" y="6697"/>
                    <a:pt x="14019" y="6697"/>
                  </a:cubicBezTo>
                  <a:cubicBezTo>
                    <a:pt x="13854" y="6697"/>
                    <a:pt x="13689" y="6697"/>
                    <a:pt x="13523" y="6697"/>
                  </a:cubicBezTo>
                  <a:cubicBezTo>
                    <a:pt x="13192" y="6697"/>
                    <a:pt x="12861" y="6697"/>
                    <a:pt x="12531" y="6695"/>
                  </a:cubicBezTo>
                  <a:cubicBezTo>
                    <a:pt x="12416" y="6693"/>
                    <a:pt x="12299" y="6679"/>
                    <a:pt x="12189" y="6649"/>
                  </a:cubicBezTo>
                  <a:cubicBezTo>
                    <a:pt x="11736" y="6529"/>
                    <a:pt x="11285" y="6407"/>
                    <a:pt x="10836" y="6273"/>
                  </a:cubicBezTo>
                  <a:cubicBezTo>
                    <a:pt x="10587" y="6199"/>
                    <a:pt x="10344" y="6101"/>
                    <a:pt x="10099" y="6012"/>
                  </a:cubicBezTo>
                  <a:cubicBezTo>
                    <a:pt x="10099" y="5997"/>
                    <a:pt x="10101" y="5979"/>
                    <a:pt x="10102" y="5962"/>
                  </a:cubicBezTo>
                  <a:cubicBezTo>
                    <a:pt x="10184" y="5950"/>
                    <a:pt x="10265" y="5925"/>
                    <a:pt x="10347" y="5925"/>
                  </a:cubicBezTo>
                  <a:cubicBezTo>
                    <a:pt x="11040" y="5924"/>
                    <a:pt x="11733" y="5924"/>
                    <a:pt x="12426" y="5924"/>
                  </a:cubicBezTo>
                  <a:cubicBezTo>
                    <a:pt x="13120" y="5924"/>
                    <a:pt x="13813" y="5924"/>
                    <a:pt x="14507" y="5924"/>
                  </a:cubicBezTo>
                  <a:cubicBezTo>
                    <a:pt x="14737" y="5924"/>
                    <a:pt x="14846" y="5850"/>
                    <a:pt x="14841" y="5697"/>
                  </a:cubicBezTo>
                  <a:cubicBezTo>
                    <a:pt x="14836" y="5552"/>
                    <a:pt x="14736" y="5489"/>
                    <a:pt x="14507" y="5489"/>
                  </a:cubicBezTo>
                  <a:cubicBezTo>
                    <a:pt x="14070" y="5489"/>
                    <a:pt x="13634" y="5489"/>
                    <a:pt x="13198" y="5489"/>
                  </a:cubicBezTo>
                  <a:cubicBezTo>
                    <a:pt x="12325" y="5489"/>
                    <a:pt x="11452" y="5489"/>
                    <a:pt x="10580" y="5489"/>
                  </a:cubicBezTo>
                  <a:lnTo>
                    <a:pt x="10391" y="5489"/>
                  </a:lnTo>
                  <a:cubicBezTo>
                    <a:pt x="10550" y="5102"/>
                    <a:pt x="10674" y="4735"/>
                    <a:pt x="10846" y="4393"/>
                  </a:cubicBezTo>
                  <a:cubicBezTo>
                    <a:pt x="11102" y="3884"/>
                    <a:pt x="11532" y="3594"/>
                    <a:pt x="12101" y="3524"/>
                  </a:cubicBezTo>
                  <a:cubicBezTo>
                    <a:pt x="12269" y="3504"/>
                    <a:pt x="12438" y="3505"/>
                    <a:pt x="12608" y="3504"/>
                  </a:cubicBezTo>
                  <a:cubicBezTo>
                    <a:pt x="12827" y="3503"/>
                    <a:pt x="13046" y="3503"/>
                    <a:pt x="13265" y="3503"/>
                  </a:cubicBezTo>
                  <a:cubicBezTo>
                    <a:pt x="13702" y="3503"/>
                    <a:pt x="14140" y="3504"/>
                    <a:pt x="14578" y="3504"/>
                  </a:cubicBezTo>
                  <a:cubicBezTo>
                    <a:pt x="14740" y="3502"/>
                    <a:pt x="14836" y="3425"/>
                    <a:pt x="14841" y="3297"/>
                  </a:cubicBezTo>
                  <a:cubicBezTo>
                    <a:pt x="14846" y="3163"/>
                    <a:pt x="14746" y="3075"/>
                    <a:pt x="14581" y="3069"/>
                  </a:cubicBezTo>
                  <a:cubicBezTo>
                    <a:pt x="14569" y="3069"/>
                    <a:pt x="14558" y="3069"/>
                    <a:pt x="14547" y="3069"/>
                  </a:cubicBezTo>
                  <a:cubicBezTo>
                    <a:pt x="14525" y="3069"/>
                    <a:pt x="14502" y="3069"/>
                    <a:pt x="14480" y="3069"/>
                  </a:cubicBezTo>
                  <a:cubicBezTo>
                    <a:pt x="14129" y="3069"/>
                    <a:pt x="13779" y="3071"/>
                    <a:pt x="13428" y="3071"/>
                  </a:cubicBezTo>
                  <a:cubicBezTo>
                    <a:pt x="13136" y="3071"/>
                    <a:pt x="12844" y="3070"/>
                    <a:pt x="12552" y="3066"/>
                  </a:cubicBezTo>
                  <a:cubicBezTo>
                    <a:pt x="12534" y="3066"/>
                    <a:pt x="12517" y="3066"/>
                    <a:pt x="12499" y="3066"/>
                  </a:cubicBezTo>
                  <a:cubicBezTo>
                    <a:pt x="12106" y="3066"/>
                    <a:pt x="11727" y="3113"/>
                    <a:pt x="11367" y="3287"/>
                  </a:cubicBezTo>
                  <a:cubicBezTo>
                    <a:pt x="11367" y="3287"/>
                    <a:pt x="11367" y="3287"/>
                    <a:pt x="11366" y="3287"/>
                  </a:cubicBezTo>
                  <a:cubicBezTo>
                    <a:pt x="11363" y="3287"/>
                    <a:pt x="11353" y="3280"/>
                    <a:pt x="11342" y="3273"/>
                  </a:cubicBezTo>
                  <a:cubicBezTo>
                    <a:pt x="11672" y="2866"/>
                    <a:pt x="12095" y="2641"/>
                    <a:pt x="12619" y="2631"/>
                  </a:cubicBezTo>
                  <a:cubicBezTo>
                    <a:pt x="12876" y="2626"/>
                    <a:pt x="13132" y="2625"/>
                    <a:pt x="13389" y="2625"/>
                  </a:cubicBezTo>
                  <a:cubicBezTo>
                    <a:pt x="13755" y="2625"/>
                    <a:pt x="14122" y="2628"/>
                    <a:pt x="14488" y="2628"/>
                  </a:cubicBezTo>
                  <a:cubicBezTo>
                    <a:pt x="14514" y="2628"/>
                    <a:pt x="14539" y="2628"/>
                    <a:pt x="14565" y="2628"/>
                  </a:cubicBezTo>
                  <a:cubicBezTo>
                    <a:pt x="14578" y="2628"/>
                    <a:pt x="14591" y="2628"/>
                    <a:pt x="14604" y="2628"/>
                  </a:cubicBezTo>
                  <a:cubicBezTo>
                    <a:pt x="14749" y="2621"/>
                    <a:pt x="14843" y="2532"/>
                    <a:pt x="14841" y="2407"/>
                  </a:cubicBezTo>
                  <a:cubicBezTo>
                    <a:pt x="14840" y="2283"/>
                    <a:pt x="14745" y="2195"/>
                    <a:pt x="14599" y="2195"/>
                  </a:cubicBezTo>
                  <a:cubicBezTo>
                    <a:pt x="14237" y="2193"/>
                    <a:pt x="13875" y="2192"/>
                    <a:pt x="13513" y="219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45" name="Google Shape;445;p14"/>
            <p:cNvCxnSpPr/>
            <p:nvPr/>
          </p:nvCxnSpPr>
          <p:spPr>
            <a:xfrm>
              <a:off x="3310872" y="3285816"/>
              <a:ext cx="438600" cy="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46" name="Google Shape;446;p14"/>
          <p:cNvGrpSpPr/>
          <p:nvPr/>
        </p:nvGrpSpPr>
        <p:grpSpPr>
          <a:xfrm>
            <a:off x="1592271" y="3065361"/>
            <a:ext cx="453670" cy="538095"/>
            <a:chOff x="4292397" y="2747721"/>
            <a:chExt cx="453670" cy="538095"/>
          </a:xfrm>
        </p:grpSpPr>
        <p:sp>
          <p:nvSpPr>
            <p:cNvPr id="447" name="Google Shape;447;p14"/>
            <p:cNvSpPr/>
            <p:nvPr/>
          </p:nvSpPr>
          <p:spPr>
            <a:xfrm>
              <a:off x="4292397" y="2747721"/>
              <a:ext cx="453670" cy="452694"/>
            </a:xfrm>
            <a:custGeom>
              <a:avLst/>
              <a:gdLst/>
              <a:ahLst/>
              <a:cxnLst/>
              <a:rect l="l" t="t" r="r" b="b"/>
              <a:pathLst>
                <a:path w="14872" h="14840" extrusionOk="0">
                  <a:moveTo>
                    <a:pt x="7420" y="453"/>
                  </a:moveTo>
                  <a:cubicBezTo>
                    <a:pt x="7463" y="453"/>
                    <a:pt x="7506" y="466"/>
                    <a:pt x="7554" y="492"/>
                  </a:cubicBezTo>
                  <a:cubicBezTo>
                    <a:pt x="8657" y="1102"/>
                    <a:pt x="8779" y="2665"/>
                    <a:pt x="7782" y="3434"/>
                  </a:cubicBezTo>
                  <a:cubicBezTo>
                    <a:pt x="7745" y="3462"/>
                    <a:pt x="7705" y="3485"/>
                    <a:pt x="7648" y="3525"/>
                  </a:cubicBezTo>
                  <a:cubicBezTo>
                    <a:pt x="7638" y="3257"/>
                    <a:pt x="7573" y="3007"/>
                    <a:pt x="7832" y="2829"/>
                  </a:cubicBezTo>
                  <a:cubicBezTo>
                    <a:pt x="7926" y="2764"/>
                    <a:pt x="7999" y="2669"/>
                    <a:pt x="8078" y="2585"/>
                  </a:cubicBezTo>
                  <a:cubicBezTo>
                    <a:pt x="8180" y="2478"/>
                    <a:pt x="8185" y="2351"/>
                    <a:pt x="8098" y="2263"/>
                  </a:cubicBezTo>
                  <a:cubicBezTo>
                    <a:pt x="8057" y="2221"/>
                    <a:pt x="8006" y="2200"/>
                    <a:pt x="7952" y="2200"/>
                  </a:cubicBezTo>
                  <a:cubicBezTo>
                    <a:pt x="7893" y="2200"/>
                    <a:pt x="7831" y="2225"/>
                    <a:pt x="7775" y="2274"/>
                  </a:cubicBezTo>
                  <a:cubicBezTo>
                    <a:pt x="7739" y="2307"/>
                    <a:pt x="7707" y="2340"/>
                    <a:pt x="7648" y="2394"/>
                  </a:cubicBezTo>
                  <a:cubicBezTo>
                    <a:pt x="7644" y="2321"/>
                    <a:pt x="7638" y="2273"/>
                    <a:pt x="7638" y="2223"/>
                  </a:cubicBezTo>
                  <a:cubicBezTo>
                    <a:pt x="7638" y="1914"/>
                    <a:pt x="7641" y="1605"/>
                    <a:pt x="7637" y="1296"/>
                  </a:cubicBezTo>
                  <a:cubicBezTo>
                    <a:pt x="7636" y="1142"/>
                    <a:pt x="7552" y="1043"/>
                    <a:pt x="7432" y="1043"/>
                  </a:cubicBezTo>
                  <a:cubicBezTo>
                    <a:pt x="7419" y="1043"/>
                    <a:pt x="7406" y="1044"/>
                    <a:pt x="7392" y="1047"/>
                  </a:cubicBezTo>
                  <a:cubicBezTo>
                    <a:pt x="7252" y="1069"/>
                    <a:pt x="7204" y="1166"/>
                    <a:pt x="7204" y="1297"/>
                  </a:cubicBezTo>
                  <a:lnTo>
                    <a:pt x="7204" y="1933"/>
                  </a:lnTo>
                  <a:cubicBezTo>
                    <a:pt x="7144" y="1880"/>
                    <a:pt x="7110" y="1850"/>
                    <a:pt x="7076" y="1819"/>
                  </a:cubicBezTo>
                  <a:cubicBezTo>
                    <a:pt x="7014" y="1763"/>
                    <a:pt x="6949" y="1735"/>
                    <a:pt x="6887" y="1735"/>
                  </a:cubicBezTo>
                  <a:cubicBezTo>
                    <a:pt x="6834" y="1735"/>
                    <a:pt x="6784" y="1756"/>
                    <a:pt x="6742" y="1799"/>
                  </a:cubicBezTo>
                  <a:cubicBezTo>
                    <a:pt x="6653" y="1893"/>
                    <a:pt x="6662" y="2017"/>
                    <a:pt x="6774" y="2132"/>
                  </a:cubicBezTo>
                  <a:cubicBezTo>
                    <a:pt x="6892" y="2253"/>
                    <a:pt x="7014" y="2370"/>
                    <a:pt x="7131" y="2491"/>
                  </a:cubicBezTo>
                  <a:cubicBezTo>
                    <a:pt x="7160" y="2521"/>
                    <a:pt x="7197" y="2561"/>
                    <a:pt x="7198" y="2596"/>
                  </a:cubicBezTo>
                  <a:cubicBezTo>
                    <a:pt x="7204" y="2898"/>
                    <a:pt x="7201" y="3199"/>
                    <a:pt x="7201" y="3529"/>
                  </a:cubicBezTo>
                  <a:cubicBezTo>
                    <a:pt x="7135" y="3487"/>
                    <a:pt x="7096" y="3462"/>
                    <a:pt x="7060" y="3434"/>
                  </a:cubicBezTo>
                  <a:cubicBezTo>
                    <a:pt x="6063" y="2665"/>
                    <a:pt x="6184" y="1102"/>
                    <a:pt x="7288" y="492"/>
                  </a:cubicBezTo>
                  <a:cubicBezTo>
                    <a:pt x="7336" y="466"/>
                    <a:pt x="7378" y="453"/>
                    <a:pt x="7420" y="453"/>
                  </a:cubicBezTo>
                  <a:close/>
                  <a:moveTo>
                    <a:pt x="4839" y="968"/>
                  </a:moveTo>
                  <a:cubicBezTo>
                    <a:pt x="4843" y="968"/>
                    <a:pt x="4847" y="968"/>
                    <a:pt x="4851" y="968"/>
                  </a:cubicBezTo>
                  <a:cubicBezTo>
                    <a:pt x="5261" y="1011"/>
                    <a:pt x="5624" y="1166"/>
                    <a:pt x="5919" y="1461"/>
                  </a:cubicBezTo>
                  <a:cubicBezTo>
                    <a:pt x="5957" y="1500"/>
                    <a:pt x="5984" y="1578"/>
                    <a:pt x="5976" y="1631"/>
                  </a:cubicBezTo>
                  <a:cubicBezTo>
                    <a:pt x="5880" y="2207"/>
                    <a:pt x="5987" y="2742"/>
                    <a:pt x="6295" y="3239"/>
                  </a:cubicBezTo>
                  <a:cubicBezTo>
                    <a:pt x="6325" y="3289"/>
                    <a:pt x="6335" y="3381"/>
                    <a:pt x="6308" y="3431"/>
                  </a:cubicBezTo>
                  <a:cubicBezTo>
                    <a:pt x="6114" y="3806"/>
                    <a:pt x="6051" y="3937"/>
                    <a:pt x="5876" y="3937"/>
                  </a:cubicBezTo>
                  <a:cubicBezTo>
                    <a:pt x="5772" y="3937"/>
                    <a:pt x="5629" y="3891"/>
                    <a:pt x="5396" y="3823"/>
                  </a:cubicBezTo>
                  <a:cubicBezTo>
                    <a:pt x="5306" y="3796"/>
                    <a:pt x="5268" y="3742"/>
                    <a:pt x="5248" y="3652"/>
                  </a:cubicBezTo>
                  <a:cubicBezTo>
                    <a:pt x="5128" y="3101"/>
                    <a:pt x="4835" y="2659"/>
                    <a:pt x="4375" y="2333"/>
                  </a:cubicBezTo>
                  <a:cubicBezTo>
                    <a:pt x="4291" y="2274"/>
                    <a:pt x="4238" y="2217"/>
                    <a:pt x="4261" y="2132"/>
                  </a:cubicBezTo>
                  <a:cubicBezTo>
                    <a:pt x="4286" y="1710"/>
                    <a:pt x="4415" y="1347"/>
                    <a:pt x="4681" y="1041"/>
                  </a:cubicBezTo>
                  <a:cubicBezTo>
                    <a:pt x="4715" y="1001"/>
                    <a:pt x="4786" y="968"/>
                    <a:pt x="4839" y="968"/>
                  </a:cubicBezTo>
                  <a:close/>
                  <a:moveTo>
                    <a:pt x="10005" y="968"/>
                  </a:moveTo>
                  <a:cubicBezTo>
                    <a:pt x="10058" y="968"/>
                    <a:pt x="10128" y="1004"/>
                    <a:pt x="10164" y="1044"/>
                  </a:cubicBezTo>
                  <a:cubicBezTo>
                    <a:pt x="10433" y="1353"/>
                    <a:pt x="10557" y="1722"/>
                    <a:pt x="10584" y="2185"/>
                  </a:cubicBezTo>
                  <a:cubicBezTo>
                    <a:pt x="10564" y="2210"/>
                    <a:pt x="10528" y="2282"/>
                    <a:pt x="10473" y="2323"/>
                  </a:cubicBezTo>
                  <a:cubicBezTo>
                    <a:pt x="10013" y="2658"/>
                    <a:pt x="9714" y="3098"/>
                    <a:pt x="9593" y="3655"/>
                  </a:cubicBezTo>
                  <a:cubicBezTo>
                    <a:pt x="9573" y="3747"/>
                    <a:pt x="9531" y="3801"/>
                    <a:pt x="9443" y="3823"/>
                  </a:cubicBezTo>
                  <a:cubicBezTo>
                    <a:pt x="9308" y="3856"/>
                    <a:pt x="9171" y="3885"/>
                    <a:pt x="9037" y="3925"/>
                  </a:cubicBezTo>
                  <a:cubicBezTo>
                    <a:pt x="9006" y="3934"/>
                    <a:pt x="8978" y="3938"/>
                    <a:pt x="8952" y="3938"/>
                  </a:cubicBezTo>
                  <a:cubicBezTo>
                    <a:pt x="8864" y="3938"/>
                    <a:pt x="8799" y="3890"/>
                    <a:pt x="8746" y="3804"/>
                  </a:cubicBezTo>
                  <a:cubicBezTo>
                    <a:pt x="8714" y="3750"/>
                    <a:pt x="8677" y="3700"/>
                    <a:pt x="8641" y="3649"/>
                  </a:cubicBezTo>
                  <a:cubicBezTo>
                    <a:pt x="8519" y="3468"/>
                    <a:pt x="8477" y="3313"/>
                    <a:pt x="8617" y="3092"/>
                  </a:cubicBezTo>
                  <a:cubicBezTo>
                    <a:pt x="8895" y="2653"/>
                    <a:pt x="8957" y="2153"/>
                    <a:pt x="8860" y="1642"/>
                  </a:cubicBezTo>
                  <a:cubicBezTo>
                    <a:pt x="8845" y="1556"/>
                    <a:pt x="8866" y="1509"/>
                    <a:pt x="8923" y="1455"/>
                  </a:cubicBezTo>
                  <a:cubicBezTo>
                    <a:pt x="9224" y="1168"/>
                    <a:pt x="9584" y="1008"/>
                    <a:pt x="9994" y="968"/>
                  </a:cubicBezTo>
                  <a:cubicBezTo>
                    <a:pt x="9998" y="968"/>
                    <a:pt x="10002" y="968"/>
                    <a:pt x="10005" y="968"/>
                  </a:cubicBezTo>
                  <a:close/>
                  <a:moveTo>
                    <a:pt x="11720" y="2362"/>
                  </a:moveTo>
                  <a:cubicBezTo>
                    <a:pt x="11893" y="2362"/>
                    <a:pt x="12069" y="2388"/>
                    <a:pt x="12249" y="2441"/>
                  </a:cubicBezTo>
                  <a:cubicBezTo>
                    <a:pt x="12305" y="2458"/>
                    <a:pt x="12376" y="2511"/>
                    <a:pt x="12390" y="2562"/>
                  </a:cubicBezTo>
                  <a:cubicBezTo>
                    <a:pt x="12581" y="3196"/>
                    <a:pt x="12467" y="3776"/>
                    <a:pt x="12033" y="4279"/>
                  </a:cubicBezTo>
                  <a:cubicBezTo>
                    <a:pt x="11705" y="4656"/>
                    <a:pt x="11219" y="4869"/>
                    <a:pt x="10733" y="4869"/>
                  </a:cubicBezTo>
                  <a:cubicBezTo>
                    <a:pt x="10599" y="4869"/>
                    <a:pt x="10465" y="4853"/>
                    <a:pt x="10335" y="4820"/>
                  </a:cubicBezTo>
                  <a:cubicBezTo>
                    <a:pt x="10499" y="4669"/>
                    <a:pt x="10603" y="4457"/>
                    <a:pt x="10849" y="4457"/>
                  </a:cubicBezTo>
                  <a:cubicBezTo>
                    <a:pt x="10875" y="4457"/>
                    <a:pt x="10902" y="4459"/>
                    <a:pt x="10930" y="4464"/>
                  </a:cubicBezTo>
                  <a:cubicBezTo>
                    <a:pt x="10980" y="4472"/>
                    <a:pt x="11030" y="4474"/>
                    <a:pt x="11081" y="4474"/>
                  </a:cubicBezTo>
                  <a:cubicBezTo>
                    <a:pt x="11161" y="4474"/>
                    <a:pt x="11241" y="4468"/>
                    <a:pt x="11320" y="4465"/>
                  </a:cubicBezTo>
                  <a:cubicBezTo>
                    <a:pt x="11459" y="4461"/>
                    <a:pt x="11544" y="4375"/>
                    <a:pt x="11546" y="4252"/>
                  </a:cubicBezTo>
                  <a:cubicBezTo>
                    <a:pt x="11547" y="4129"/>
                    <a:pt x="11460" y="4042"/>
                    <a:pt x="11325" y="4034"/>
                  </a:cubicBezTo>
                  <a:cubicBezTo>
                    <a:pt x="11301" y="4032"/>
                    <a:pt x="11277" y="4031"/>
                    <a:pt x="11249" y="4031"/>
                  </a:cubicBezTo>
                  <a:cubicBezTo>
                    <a:pt x="11213" y="4031"/>
                    <a:pt x="11170" y="4032"/>
                    <a:pt x="11114" y="4032"/>
                  </a:cubicBezTo>
                  <a:cubicBezTo>
                    <a:pt x="11360" y="3789"/>
                    <a:pt x="11577" y="3572"/>
                    <a:pt x="11793" y="3356"/>
                  </a:cubicBezTo>
                  <a:cubicBezTo>
                    <a:pt x="11839" y="3311"/>
                    <a:pt x="11885" y="3269"/>
                    <a:pt x="11926" y="3222"/>
                  </a:cubicBezTo>
                  <a:cubicBezTo>
                    <a:pt x="12018" y="3116"/>
                    <a:pt x="12018" y="2998"/>
                    <a:pt x="11930" y="2911"/>
                  </a:cubicBezTo>
                  <a:cubicBezTo>
                    <a:pt x="11886" y="2867"/>
                    <a:pt x="11835" y="2845"/>
                    <a:pt x="11782" y="2845"/>
                  </a:cubicBezTo>
                  <a:cubicBezTo>
                    <a:pt x="11728" y="2845"/>
                    <a:pt x="11672" y="2869"/>
                    <a:pt x="11621" y="2917"/>
                  </a:cubicBezTo>
                  <a:cubicBezTo>
                    <a:pt x="11480" y="3049"/>
                    <a:pt x="11348" y="3189"/>
                    <a:pt x="11209" y="3326"/>
                  </a:cubicBezTo>
                  <a:cubicBezTo>
                    <a:pt x="11194" y="3341"/>
                    <a:pt x="11175" y="3353"/>
                    <a:pt x="11135" y="3381"/>
                  </a:cubicBezTo>
                  <a:cubicBezTo>
                    <a:pt x="11135" y="3306"/>
                    <a:pt x="11138" y="3256"/>
                    <a:pt x="11135" y="3205"/>
                  </a:cubicBezTo>
                  <a:cubicBezTo>
                    <a:pt x="11131" y="3059"/>
                    <a:pt x="11046" y="2964"/>
                    <a:pt x="10922" y="2964"/>
                  </a:cubicBezTo>
                  <a:cubicBezTo>
                    <a:pt x="10921" y="2964"/>
                    <a:pt x="10920" y="2964"/>
                    <a:pt x="10919" y="2964"/>
                  </a:cubicBezTo>
                  <a:cubicBezTo>
                    <a:pt x="10796" y="2964"/>
                    <a:pt x="10706" y="3060"/>
                    <a:pt x="10702" y="3203"/>
                  </a:cubicBezTo>
                  <a:cubicBezTo>
                    <a:pt x="10698" y="3377"/>
                    <a:pt x="10708" y="3551"/>
                    <a:pt x="10698" y="3725"/>
                  </a:cubicBezTo>
                  <a:cubicBezTo>
                    <a:pt x="10694" y="3789"/>
                    <a:pt x="10664" y="3864"/>
                    <a:pt x="10620" y="3911"/>
                  </a:cubicBezTo>
                  <a:cubicBezTo>
                    <a:pt x="10433" y="4112"/>
                    <a:pt x="10236" y="4304"/>
                    <a:pt x="10027" y="4515"/>
                  </a:cubicBezTo>
                  <a:cubicBezTo>
                    <a:pt x="9838" y="3856"/>
                    <a:pt x="10151" y="3058"/>
                    <a:pt x="10742" y="2669"/>
                  </a:cubicBezTo>
                  <a:cubicBezTo>
                    <a:pt x="11051" y="2465"/>
                    <a:pt x="11378" y="2362"/>
                    <a:pt x="11720" y="2362"/>
                  </a:cubicBezTo>
                  <a:close/>
                  <a:moveTo>
                    <a:pt x="3140" y="2362"/>
                  </a:moveTo>
                  <a:cubicBezTo>
                    <a:pt x="3557" y="2362"/>
                    <a:pt x="3944" y="2512"/>
                    <a:pt x="4288" y="2821"/>
                  </a:cubicBezTo>
                  <a:cubicBezTo>
                    <a:pt x="4784" y="3266"/>
                    <a:pt x="4940" y="3834"/>
                    <a:pt x="4843" y="4478"/>
                  </a:cubicBezTo>
                  <a:cubicBezTo>
                    <a:pt x="4826" y="4488"/>
                    <a:pt x="4809" y="4498"/>
                    <a:pt x="4792" y="4508"/>
                  </a:cubicBezTo>
                  <a:cubicBezTo>
                    <a:pt x="4697" y="4405"/>
                    <a:pt x="4598" y="4306"/>
                    <a:pt x="4510" y="4199"/>
                  </a:cubicBezTo>
                  <a:cubicBezTo>
                    <a:pt x="4482" y="4166"/>
                    <a:pt x="4469" y="4113"/>
                    <a:pt x="4467" y="4069"/>
                  </a:cubicBezTo>
                  <a:cubicBezTo>
                    <a:pt x="4463" y="3891"/>
                    <a:pt x="4469" y="3712"/>
                    <a:pt x="4465" y="3534"/>
                  </a:cubicBezTo>
                  <a:cubicBezTo>
                    <a:pt x="4463" y="3387"/>
                    <a:pt x="4380" y="3297"/>
                    <a:pt x="4252" y="3297"/>
                  </a:cubicBezTo>
                  <a:cubicBezTo>
                    <a:pt x="4251" y="3297"/>
                    <a:pt x="4250" y="3297"/>
                    <a:pt x="4249" y="3297"/>
                  </a:cubicBezTo>
                  <a:cubicBezTo>
                    <a:pt x="4121" y="3297"/>
                    <a:pt x="4039" y="3387"/>
                    <a:pt x="4032" y="3535"/>
                  </a:cubicBezTo>
                  <a:cubicBezTo>
                    <a:pt x="4030" y="3585"/>
                    <a:pt x="4032" y="3636"/>
                    <a:pt x="4032" y="3726"/>
                  </a:cubicBezTo>
                  <a:cubicBezTo>
                    <a:pt x="3769" y="3464"/>
                    <a:pt x="3536" y="3229"/>
                    <a:pt x="3301" y="2995"/>
                  </a:cubicBezTo>
                  <a:cubicBezTo>
                    <a:pt x="3200" y="2895"/>
                    <a:pt x="3119" y="2845"/>
                    <a:pt x="3046" y="2845"/>
                  </a:cubicBezTo>
                  <a:cubicBezTo>
                    <a:pt x="2997" y="2845"/>
                    <a:pt x="2952" y="2868"/>
                    <a:pt x="2908" y="2914"/>
                  </a:cubicBezTo>
                  <a:cubicBezTo>
                    <a:pt x="2804" y="3022"/>
                    <a:pt x="2826" y="3136"/>
                    <a:pt x="2990" y="3297"/>
                  </a:cubicBezTo>
                  <a:cubicBezTo>
                    <a:pt x="3117" y="3423"/>
                    <a:pt x="3247" y="3544"/>
                    <a:pt x="3375" y="3666"/>
                  </a:cubicBezTo>
                  <a:cubicBezTo>
                    <a:pt x="3371" y="3679"/>
                    <a:pt x="3365" y="3693"/>
                    <a:pt x="3361" y="3706"/>
                  </a:cubicBezTo>
                  <a:cubicBezTo>
                    <a:pt x="3326" y="3706"/>
                    <a:pt x="3293" y="3705"/>
                    <a:pt x="3259" y="3705"/>
                  </a:cubicBezTo>
                  <a:cubicBezTo>
                    <a:pt x="3234" y="3705"/>
                    <a:pt x="3208" y="3706"/>
                    <a:pt x="3183" y="3707"/>
                  </a:cubicBezTo>
                  <a:cubicBezTo>
                    <a:pt x="3056" y="3715"/>
                    <a:pt x="2967" y="3799"/>
                    <a:pt x="2963" y="3913"/>
                  </a:cubicBezTo>
                  <a:cubicBezTo>
                    <a:pt x="2957" y="4029"/>
                    <a:pt x="3049" y="4132"/>
                    <a:pt x="3181" y="4138"/>
                  </a:cubicBezTo>
                  <a:cubicBezTo>
                    <a:pt x="3226" y="4139"/>
                    <a:pt x="3270" y="4140"/>
                    <a:pt x="3315" y="4140"/>
                  </a:cubicBezTo>
                  <a:cubicBezTo>
                    <a:pt x="3382" y="4140"/>
                    <a:pt x="3449" y="4139"/>
                    <a:pt x="3516" y="4139"/>
                  </a:cubicBezTo>
                  <a:cubicBezTo>
                    <a:pt x="3583" y="4139"/>
                    <a:pt x="3650" y="4140"/>
                    <a:pt x="3717" y="4145"/>
                  </a:cubicBezTo>
                  <a:cubicBezTo>
                    <a:pt x="3785" y="4149"/>
                    <a:pt x="3865" y="4182"/>
                    <a:pt x="3915" y="4227"/>
                  </a:cubicBezTo>
                  <a:cubicBezTo>
                    <a:pt x="4116" y="4414"/>
                    <a:pt x="4305" y="4611"/>
                    <a:pt x="4519" y="4821"/>
                  </a:cubicBezTo>
                  <a:cubicBezTo>
                    <a:pt x="4380" y="4856"/>
                    <a:pt x="4248" y="4872"/>
                    <a:pt x="4120" y="4872"/>
                  </a:cubicBezTo>
                  <a:cubicBezTo>
                    <a:pt x="3950" y="4872"/>
                    <a:pt x="3786" y="4845"/>
                    <a:pt x="3624" y="4800"/>
                  </a:cubicBezTo>
                  <a:cubicBezTo>
                    <a:pt x="3577" y="4787"/>
                    <a:pt x="3533" y="4764"/>
                    <a:pt x="3486" y="4759"/>
                  </a:cubicBezTo>
                  <a:cubicBezTo>
                    <a:pt x="3470" y="4756"/>
                    <a:pt x="3455" y="4755"/>
                    <a:pt x="3441" y="4755"/>
                  </a:cubicBezTo>
                  <a:cubicBezTo>
                    <a:pt x="3343" y="4755"/>
                    <a:pt x="3272" y="4806"/>
                    <a:pt x="3240" y="4910"/>
                  </a:cubicBezTo>
                  <a:cubicBezTo>
                    <a:pt x="3205" y="5024"/>
                    <a:pt x="3248" y="5115"/>
                    <a:pt x="3353" y="5162"/>
                  </a:cubicBezTo>
                  <a:cubicBezTo>
                    <a:pt x="3449" y="5203"/>
                    <a:pt x="3553" y="5230"/>
                    <a:pt x="3657" y="5253"/>
                  </a:cubicBezTo>
                  <a:cubicBezTo>
                    <a:pt x="3740" y="5270"/>
                    <a:pt x="3799" y="5303"/>
                    <a:pt x="3819" y="5390"/>
                  </a:cubicBezTo>
                  <a:cubicBezTo>
                    <a:pt x="3856" y="5553"/>
                    <a:pt x="3902" y="5717"/>
                    <a:pt x="3930" y="5883"/>
                  </a:cubicBezTo>
                  <a:cubicBezTo>
                    <a:pt x="3938" y="5928"/>
                    <a:pt x="3909" y="5997"/>
                    <a:pt x="3873" y="6031"/>
                  </a:cubicBezTo>
                  <a:cubicBezTo>
                    <a:pt x="3809" y="6095"/>
                    <a:pt x="3730" y="6143"/>
                    <a:pt x="3655" y="6196"/>
                  </a:cubicBezTo>
                  <a:cubicBezTo>
                    <a:pt x="3553" y="6268"/>
                    <a:pt x="3458" y="6311"/>
                    <a:pt x="3356" y="6311"/>
                  </a:cubicBezTo>
                  <a:cubicBezTo>
                    <a:pt x="3273" y="6311"/>
                    <a:pt x="3186" y="6283"/>
                    <a:pt x="3086" y="6220"/>
                  </a:cubicBezTo>
                  <a:cubicBezTo>
                    <a:pt x="2775" y="6025"/>
                    <a:pt x="2434" y="5938"/>
                    <a:pt x="2081" y="5938"/>
                  </a:cubicBezTo>
                  <a:cubicBezTo>
                    <a:pt x="1938" y="5938"/>
                    <a:pt x="1794" y="5952"/>
                    <a:pt x="1648" y="5979"/>
                  </a:cubicBezTo>
                  <a:cubicBezTo>
                    <a:pt x="1628" y="5983"/>
                    <a:pt x="1610" y="5985"/>
                    <a:pt x="1593" y="5985"/>
                  </a:cubicBezTo>
                  <a:cubicBezTo>
                    <a:pt x="1534" y="5985"/>
                    <a:pt x="1493" y="5962"/>
                    <a:pt x="1448" y="5914"/>
                  </a:cubicBezTo>
                  <a:cubicBezTo>
                    <a:pt x="1167" y="5613"/>
                    <a:pt x="1009" y="5259"/>
                    <a:pt x="969" y="4853"/>
                  </a:cubicBezTo>
                  <a:cubicBezTo>
                    <a:pt x="963" y="4797"/>
                    <a:pt x="997" y="4719"/>
                    <a:pt x="1040" y="4682"/>
                  </a:cubicBezTo>
                  <a:cubicBezTo>
                    <a:pt x="1359" y="4407"/>
                    <a:pt x="1735" y="4271"/>
                    <a:pt x="2156" y="4267"/>
                  </a:cubicBezTo>
                  <a:cubicBezTo>
                    <a:pt x="2156" y="4267"/>
                    <a:pt x="2157" y="4267"/>
                    <a:pt x="2158" y="4267"/>
                  </a:cubicBezTo>
                  <a:cubicBezTo>
                    <a:pt x="2207" y="4267"/>
                    <a:pt x="2266" y="4308"/>
                    <a:pt x="2304" y="4346"/>
                  </a:cubicBezTo>
                  <a:cubicBezTo>
                    <a:pt x="2368" y="4410"/>
                    <a:pt x="2415" y="4491"/>
                    <a:pt x="2476" y="4559"/>
                  </a:cubicBezTo>
                  <a:cubicBezTo>
                    <a:pt x="2537" y="4629"/>
                    <a:pt x="2603" y="4664"/>
                    <a:pt x="2668" y="4664"/>
                  </a:cubicBezTo>
                  <a:cubicBezTo>
                    <a:pt x="2715" y="4664"/>
                    <a:pt x="2762" y="4644"/>
                    <a:pt x="2805" y="4606"/>
                  </a:cubicBezTo>
                  <a:cubicBezTo>
                    <a:pt x="2902" y="4521"/>
                    <a:pt x="2903" y="4391"/>
                    <a:pt x="2799" y="4271"/>
                  </a:cubicBezTo>
                  <a:cubicBezTo>
                    <a:pt x="2539" y="3968"/>
                    <a:pt x="2379" y="3621"/>
                    <a:pt x="2369" y="3220"/>
                  </a:cubicBezTo>
                  <a:cubicBezTo>
                    <a:pt x="2365" y="3007"/>
                    <a:pt x="2409" y="2790"/>
                    <a:pt x="2445" y="2578"/>
                  </a:cubicBezTo>
                  <a:cubicBezTo>
                    <a:pt x="2453" y="2529"/>
                    <a:pt x="2513" y="2465"/>
                    <a:pt x="2561" y="2451"/>
                  </a:cubicBezTo>
                  <a:cubicBezTo>
                    <a:pt x="2760" y="2392"/>
                    <a:pt x="2953" y="2362"/>
                    <a:pt x="3140" y="2362"/>
                  </a:cubicBezTo>
                  <a:close/>
                  <a:moveTo>
                    <a:pt x="12676" y="4257"/>
                  </a:moveTo>
                  <a:cubicBezTo>
                    <a:pt x="12687" y="4257"/>
                    <a:pt x="12699" y="4259"/>
                    <a:pt x="12711" y="4262"/>
                  </a:cubicBezTo>
                  <a:cubicBezTo>
                    <a:pt x="13134" y="4289"/>
                    <a:pt x="13493" y="4415"/>
                    <a:pt x="13795" y="4676"/>
                  </a:cubicBezTo>
                  <a:cubicBezTo>
                    <a:pt x="13839" y="4714"/>
                    <a:pt x="13879" y="4790"/>
                    <a:pt x="13873" y="4844"/>
                  </a:cubicBezTo>
                  <a:cubicBezTo>
                    <a:pt x="13833" y="5260"/>
                    <a:pt x="13675" y="5626"/>
                    <a:pt x="13376" y="5924"/>
                  </a:cubicBezTo>
                  <a:cubicBezTo>
                    <a:pt x="13343" y="5957"/>
                    <a:pt x="13281" y="5977"/>
                    <a:pt x="13230" y="5977"/>
                  </a:cubicBezTo>
                  <a:cubicBezTo>
                    <a:pt x="13222" y="5977"/>
                    <a:pt x="13213" y="5976"/>
                    <a:pt x="13205" y="5975"/>
                  </a:cubicBezTo>
                  <a:cubicBezTo>
                    <a:pt x="13071" y="5953"/>
                    <a:pt x="12940" y="5942"/>
                    <a:pt x="12811" y="5942"/>
                  </a:cubicBezTo>
                  <a:cubicBezTo>
                    <a:pt x="12387" y="5942"/>
                    <a:pt x="11988" y="6060"/>
                    <a:pt x="11610" y="6291"/>
                  </a:cubicBezTo>
                  <a:cubicBezTo>
                    <a:pt x="11577" y="6311"/>
                    <a:pt x="11528" y="6324"/>
                    <a:pt x="11483" y="6324"/>
                  </a:cubicBezTo>
                  <a:cubicBezTo>
                    <a:pt x="11458" y="6324"/>
                    <a:pt x="11435" y="6320"/>
                    <a:pt x="11417" y="6311"/>
                  </a:cubicBezTo>
                  <a:cubicBezTo>
                    <a:pt x="11265" y="6233"/>
                    <a:pt x="11117" y="6140"/>
                    <a:pt x="10979" y="6038"/>
                  </a:cubicBezTo>
                  <a:cubicBezTo>
                    <a:pt x="10936" y="6006"/>
                    <a:pt x="10916" y="5927"/>
                    <a:pt x="10910" y="5867"/>
                  </a:cubicBezTo>
                  <a:cubicBezTo>
                    <a:pt x="10903" y="5807"/>
                    <a:pt x="10926" y="5743"/>
                    <a:pt x="10936" y="5682"/>
                  </a:cubicBezTo>
                  <a:cubicBezTo>
                    <a:pt x="10979" y="5431"/>
                    <a:pt x="11065" y="5263"/>
                    <a:pt x="11363" y="5196"/>
                  </a:cubicBezTo>
                  <a:cubicBezTo>
                    <a:pt x="11842" y="5088"/>
                    <a:pt x="12221" y="4787"/>
                    <a:pt x="12503" y="4383"/>
                  </a:cubicBezTo>
                  <a:cubicBezTo>
                    <a:pt x="12556" y="4306"/>
                    <a:pt x="12610" y="4257"/>
                    <a:pt x="12676" y="4257"/>
                  </a:cubicBezTo>
                  <a:close/>
                  <a:moveTo>
                    <a:pt x="7738" y="6571"/>
                  </a:moveTo>
                  <a:cubicBezTo>
                    <a:pt x="7692" y="6571"/>
                    <a:pt x="7645" y="6587"/>
                    <a:pt x="7605" y="6620"/>
                  </a:cubicBezTo>
                  <a:cubicBezTo>
                    <a:pt x="7389" y="6806"/>
                    <a:pt x="7175" y="6994"/>
                    <a:pt x="6972" y="7192"/>
                  </a:cubicBezTo>
                  <a:cubicBezTo>
                    <a:pt x="6841" y="7317"/>
                    <a:pt x="6895" y="7496"/>
                    <a:pt x="7068" y="7556"/>
                  </a:cubicBezTo>
                  <a:cubicBezTo>
                    <a:pt x="7125" y="7575"/>
                    <a:pt x="7185" y="7588"/>
                    <a:pt x="7266" y="7610"/>
                  </a:cubicBezTo>
                  <a:cubicBezTo>
                    <a:pt x="7150" y="7717"/>
                    <a:pt x="7046" y="7807"/>
                    <a:pt x="6949" y="7905"/>
                  </a:cubicBezTo>
                  <a:cubicBezTo>
                    <a:pt x="6863" y="7994"/>
                    <a:pt x="6860" y="8100"/>
                    <a:pt x="6939" y="8193"/>
                  </a:cubicBezTo>
                  <a:cubicBezTo>
                    <a:pt x="6984" y="8247"/>
                    <a:pt x="7041" y="8276"/>
                    <a:pt x="7099" y="8276"/>
                  </a:cubicBezTo>
                  <a:cubicBezTo>
                    <a:pt x="7141" y="8276"/>
                    <a:pt x="7184" y="8261"/>
                    <a:pt x="7222" y="8229"/>
                  </a:cubicBezTo>
                  <a:cubicBezTo>
                    <a:pt x="7449" y="8041"/>
                    <a:pt x="7670" y="7845"/>
                    <a:pt x="7879" y="7640"/>
                  </a:cubicBezTo>
                  <a:cubicBezTo>
                    <a:pt x="7999" y="7525"/>
                    <a:pt x="7946" y="7354"/>
                    <a:pt x="7788" y="7293"/>
                  </a:cubicBezTo>
                  <a:cubicBezTo>
                    <a:pt x="7727" y="7270"/>
                    <a:pt x="7661" y="7256"/>
                    <a:pt x="7578" y="7232"/>
                  </a:cubicBezTo>
                  <a:cubicBezTo>
                    <a:pt x="7690" y="7129"/>
                    <a:pt x="7789" y="7042"/>
                    <a:pt x="7883" y="6947"/>
                  </a:cubicBezTo>
                  <a:cubicBezTo>
                    <a:pt x="7973" y="6857"/>
                    <a:pt x="7977" y="6734"/>
                    <a:pt x="7905" y="6647"/>
                  </a:cubicBezTo>
                  <a:cubicBezTo>
                    <a:pt x="7862" y="6599"/>
                    <a:pt x="7801" y="6571"/>
                    <a:pt x="7738" y="6571"/>
                  </a:cubicBezTo>
                  <a:close/>
                  <a:moveTo>
                    <a:pt x="12801" y="6379"/>
                  </a:moveTo>
                  <a:cubicBezTo>
                    <a:pt x="13431" y="6379"/>
                    <a:pt x="14046" y="6714"/>
                    <a:pt x="14356" y="7314"/>
                  </a:cubicBezTo>
                  <a:cubicBezTo>
                    <a:pt x="14384" y="7368"/>
                    <a:pt x="14392" y="7459"/>
                    <a:pt x="14366" y="7511"/>
                  </a:cubicBezTo>
                  <a:cubicBezTo>
                    <a:pt x="14059" y="8135"/>
                    <a:pt x="13426" y="8459"/>
                    <a:pt x="12793" y="8459"/>
                  </a:cubicBezTo>
                  <a:cubicBezTo>
                    <a:pt x="12249" y="8459"/>
                    <a:pt x="11703" y="8219"/>
                    <a:pt x="11365" y="7726"/>
                  </a:cubicBezTo>
                  <a:cubicBezTo>
                    <a:pt x="11352" y="7707"/>
                    <a:pt x="11343" y="7686"/>
                    <a:pt x="11320" y="7643"/>
                  </a:cubicBezTo>
                  <a:cubicBezTo>
                    <a:pt x="11412" y="7643"/>
                    <a:pt x="11498" y="7642"/>
                    <a:pt x="11581" y="7642"/>
                  </a:cubicBezTo>
                  <a:cubicBezTo>
                    <a:pt x="11650" y="7642"/>
                    <a:pt x="11717" y="7643"/>
                    <a:pt x="11783" y="7646"/>
                  </a:cubicBezTo>
                  <a:cubicBezTo>
                    <a:pt x="11819" y="7647"/>
                    <a:pt x="11859" y="7684"/>
                    <a:pt x="11889" y="7713"/>
                  </a:cubicBezTo>
                  <a:cubicBezTo>
                    <a:pt x="12010" y="7831"/>
                    <a:pt x="12127" y="7954"/>
                    <a:pt x="12248" y="8071"/>
                  </a:cubicBezTo>
                  <a:cubicBezTo>
                    <a:pt x="12309" y="8130"/>
                    <a:pt x="12375" y="8160"/>
                    <a:pt x="12438" y="8160"/>
                  </a:cubicBezTo>
                  <a:cubicBezTo>
                    <a:pt x="12490" y="8160"/>
                    <a:pt x="12540" y="8139"/>
                    <a:pt x="12581" y="8098"/>
                  </a:cubicBezTo>
                  <a:cubicBezTo>
                    <a:pt x="12671" y="8006"/>
                    <a:pt x="12661" y="7878"/>
                    <a:pt x="12555" y="7764"/>
                  </a:cubicBezTo>
                  <a:cubicBezTo>
                    <a:pt x="12527" y="7733"/>
                    <a:pt x="12498" y="7703"/>
                    <a:pt x="12441" y="7640"/>
                  </a:cubicBezTo>
                  <a:cubicBezTo>
                    <a:pt x="12687" y="7640"/>
                    <a:pt x="12914" y="7641"/>
                    <a:pt x="13135" y="7641"/>
                  </a:cubicBezTo>
                  <a:cubicBezTo>
                    <a:pt x="13246" y="7641"/>
                    <a:pt x="13355" y="7641"/>
                    <a:pt x="13464" y="7640"/>
                  </a:cubicBezTo>
                  <a:cubicBezTo>
                    <a:pt x="13696" y="7640"/>
                    <a:pt x="13802" y="7569"/>
                    <a:pt x="13799" y="7415"/>
                  </a:cubicBezTo>
                  <a:cubicBezTo>
                    <a:pt x="13795" y="7267"/>
                    <a:pt x="13699" y="7206"/>
                    <a:pt x="13467" y="7206"/>
                  </a:cubicBezTo>
                  <a:lnTo>
                    <a:pt x="12903" y="7206"/>
                  </a:lnTo>
                  <a:cubicBezTo>
                    <a:pt x="12961" y="7145"/>
                    <a:pt x="12993" y="7110"/>
                    <a:pt x="13026" y="7075"/>
                  </a:cubicBezTo>
                  <a:cubicBezTo>
                    <a:pt x="13128" y="6962"/>
                    <a:pt x="13135" y="6830"/>
                    <a:pt x="13043" y="6741"/>
                  </a:cubicBezTo>
                  <a:cubicBezTo>
                    <a:pt x="13001" y="6702"/>
                    <a:pt x="12952" y="6683"/>
                    <a:pt x="12901" y="6683"/>
                  </a:cubicBezTo>
                  <a:cubicBezTo>
                    <a:pt x="12841" y="6683"/>
                    <a:pt x="12779" y="6710"/>
                    <a:pt x="12721" y="6766"/>
                  </a:cubicBezTo>
                  <a:cubicBezTo>
                    <a:pt x="12595" y="6887"/>
                    <a:pt x="12476" y="7012"/>
                    <a:pt x="12350" y="7133"/>
                  </a:cubicBezTo>
                  <a:cubicBezTo>
                    <a:pt x="12320" y="7163"/>
                    <a:pt x="12281" y="7200"/>
                    <a:pt x="12245" y="7202"/>
                  </a:cubicBezTo>
                  <a:cubicBezTo>
                    <a:pt x="12094" y="7204"/>
                    <a:pt x="11943" y="7205"/>
                    <a:pt x="11788" y="7205"/>
                  </a:cubicBezTo>
                  <a:cubicBezTo>
                    <a:pt x="11633" y="7205"/>
                    <a:pt x="11475" y="7204"/>
                    <a:pt x="11310" y="7204"/>
                  </a:cubicBezTo>
                  <a:cubicBezTo>
                    <a:pt x="11450" y="6978"/>
                    <a:pt x="11612" y="6818"/>
                    <a:pt x="11805" y="6687"/>
                  </a:cubicBezTo>
                  <a:cubicBezTo>
                    <a:pt x="12111" y="6478"/>
                    <a:pt x="12458" y="6379"/>
                    <a:pt x="12801" y="6379"/>
                  </a:cubicBezTo>
                  <a:close/>
                  <a:moveTo>
                    <a:pt x="2060" y="6379"/>
                  </a:moveTo>
                  <a:cubicBezTo>
                    <a:pt x="2642" y="6379"/>
                    <a:pt x="3118" y="6640"/>
                    <a:pt x="3480" y="7123"/>
                  </a:cubicBezTo>
                  <a:cubicBezTo>
                    <a:pt x="3493" y="7140"/>
                    <a:pt x="3500" y="7163"/>
                    <a:pt x="3519" y="7204"/>
                  </a:cubicBezTo>
                  <a:cubicBezTo>
                    <a:pt x="3391" y="7204"/>
                    <a:pt x="3266" y="7205"/>
                    <a:pt x="3142" y="7205"/>
                  </a:cubicBezTo>
                  <a:cubicBezTo>
                    <a:pt x="2957" y="7205"/>
                    <a:pt x="2775" y="7204"/>
                    <a:pt x="2594" y="7202"/>
                  </a:cubicBezTo>
                  <a:cubicBezTo>
                    <a:pt x="2559" y="7200"/>
                    <a:pt x="2520" y="7160"/>
                    <a:pt x="2490" y="7132"/>
                  </a:cubicBezTo>
                  <a:cubicBezTo>
                    <a:pt x="2365" y="7011"/>
                    <a:pt x="2245" y="6885"/>
                    <a:pt x="2120" y="6764"/>
                  </a:cubicBezTo>
                  <a:cubicBezTo>
                    <a:pt x="2063" y="6709"/>
                    <a:pt x="2000" y="6682"/>
                    <a:pt x="1940" y="6682"/>
                  </a:cubicBezTo>
                  <a:cubicBezTo>
                    <a:pt x="1888" y="6682"/>
                    <a:pt x="1839" y="6703"/>
                    <a:pt x="1798" y="6743"/>
                  </a:cubicBezTo>
                  <a:cubicBezTo>
                    <a:pt x="1708" y="6830"/>
                    <a:pt x="1711" y="6962"/>
                    <a:pt x="1809" y="7066"/>
                  </a:cubicBezTo>
                  <a:cubicBezTo>
                    <a:pt x="1845" y="7102"/>
                    <a:pt x="1893" y="7126"/>
                    <a:pt x="1936" y="7155"/>
                  </a:cubicBezTo>
                  <a:cubicBezTo>
                    <a:pt x="1926" y="7172"/>
                    <a:pt x="1915" y="7189"/>
                    <a:pt x="1903" y="7206"/>
                  </a:cubicBezTo>
                  <a:cubicBezTo>
                    <a:pt x="1786" y="7206"/>
                    <a:pt x="1668" y="7205"/>
                    <a:pt x="1551" y="7205"/>
                  </a:cubicBezTo>
                  <a:cubicBezTo>
                    <a:pt x="1463" y="7205"/>
                    <a:pt x="1374" y="7205"/>
                    <a:pt x="1287" y="7207"/>
                  </a:cubicBezTo>
                  <a:cubicBezTo>
                    <a:pt x="1127" y="7210"/>
                    <a:pt x="1037" y="7298"/>
                    <a:pt x="1043" y="7432"/>
                  </a:cubicBezTo>
                  <a:cubicBezTo>
                    <a:pt x="1050" y="7562"/>
                    <a:pt x="1141" y="7637"/>
                    <a:pt x="1307" y="7640"/>
                  </a:cubicBezTo>
                  <a:cubicBezTo>
                    <a:pt x="1407" y="7641"/>
                    <a:pt x="1507" y="7642"/>
                    <a:pt x="1607" y="7642"/>
                  </a:cubicBezTo>
                  <a:cubicBezTo>
                    <a:pt x="1807" y="7642"/>
                    <a:pt x="2006" y="7640"/>
                    <a:pt x="2205" y="7640"/>
                  </a:cubicBezTo>
                  <a:lnTo>
                    <a:pt x="2399" y="7640"/>
                  </a:lnTo>
                  <a:cubicBezTo>
                    <a:pt x="2336" y="7709"/>
                    <a:pt x="2294" y="7751"/>
                    <a:pt x="2257" y="7797"/>
                  </a:cubicBezTo>
                  <a:cubicBezTo>
                    <a:pt x="2177" y="7894"/>
                    <a:pt x="2180" y="8018"/>
                    <a:pt x="2262" y="8099"/>
                  </a:cubicBezTo>
                  <a:cubicBezTo>
                    <a:pt x="2304" y="8140"/>
                    <a:pt x="2356" y="8161"/>
                    <a:pt x="2411" y="8161"/>
                  </a:cubicBezTo>
                  <a:cubicBezTo>
                    <a:pt x="2463" y="8161"/>
                    <a:pt x="2517" y="8141"/>
                    <a:pt x="2563" y="8099"/>
                  </a:cubicBezTo>
                  <a:cubicBezTo>
                    <a:pt x="2680" y="7991"/>
                    <a:pt x="2797" y="7881"/>
                    <a:pt x="2900" y="7761"/>
                  </a:cubicBezTo>
                  <a:cubicBezTo>
                    <a:pt x="2976" y="7675"/>
                    <a:pt x="3060" y="7637"/>
                    <a:pt x="3166" y="7637"/>
                  </a:cubicBezTo>
                  <a:cubicBezTo>
                    <a:pt x="3179" y="7637"/>
                    <a:pt x="3192" y="7638"/>
                    <a:pt x="3205" y="7639"/>
                  </a:cubicBezTo>
                  <a:cubicBezTo>
                    <a:pt x="3241" y="7642"/>
                    <a:pt x="3277" y="7643"/>
                    <a:pt x="3314" y="7643"/>
                  </a:cubicBezTo>
                  <a:cubicBezTo>
                    <a:pt x="3376" y="7643"/>
                    <a:pt x="3441" y="7640"/>
                    <a:pt x="3513" y="7640"/>
                  </a:cubicBezTo>
                  <a:cubicBezTo>
                    <a:pt x="3493" y="7684"/>
                    <a:pt x="3485" y="7714"/>
                    <a:pt x="3467" y="7739"/>
                  </a:cubicBezTo>
                  <a:cubicBezTo>
                    <a:pt x="3123" y="8224"/>
                    <a:pt x="2584" y="8460"/>
                    <a:pt x="2047" y="8460"/>
                  </a:cubicBezTo>
                  <a:cubicBezTo>
                    <a:pt x="1421" y="8460"/>
                    <a:pt x="797" y="8140"/>
                    <a:pt x="482" y="7522"/>
                  </a:cubicBezTo>
                  <a:cubicBezTo>
                    <a:pt x="456" y="7471"/>
                    <a:pt x="448" y="7385"/>
                    <a:pt x="473" y="7338"/>
                  </a:cubicBezTo>
                  <a:cubicBezTo>
                    <a:pt x="778" y="6767"/>
                    <a:pt x="1258" y="6437"/>
                    <a:pt x="1901" y="6385"/>
                  </a:cubicBezTo>
                  <a:cubicBezTo>
                    <a:pt x="1954" y="6381"/>
                    <a:pt x="2008" y="6379"/>
                    <a:pt x="2060" y="6379"/>
                  </a:cubicBezTo>
                  <a:close/>
                  <a:moveTo>
                    <a:pt x="7424" y="5301"/>
                  </a:moveTo>
                  <a:cubicBezTo>
                    <a:pt x="6545" y="5301"/>
                    <a:pt x="5766" y="5832"/>
                    <a:pt x="5446" y="6649"/>
                  </a:cubicBezTo>
                  <a:cubicBezTo>
                    <a:pt x="5127" y="7462"/>
                    <a:pt x="5342" y="8394"/>
                    <a:pt x="5987" y="8985"/>
                  </a:cubicBezTo>
                  <a:cubicBezTo>
                    <a:pt x="6237" y="9214"/>
                    <a:pt x="6526" y="9374"/>
                    <a:pt x="6852" y="9465"/>
                  </a:cubicBezTo>
                  <a:cubicBezTo>
                    <a:pt x="6882" y="9473"/>
                    <a:pt x="6911" y="9477"/>
                    <a:pt x="6938" y="9477"/>
                  </a:cubicBezTo>
                  <a:cubicBezTo>
                    <a:pt x="7037" y="9477"/>
                    <a:pt x="7111" y="9423"/>
                    <a:pt x="7143" y="9325"/>
                  </a:cubicBezTo>
                  <a:cubicBezTo>
                    <a:pt x="7182" y="9206"/>
                    <a:pt x="7120" y="9099"/>
                    <a:pt x="6979" y="9049"/>
                  </a:cubicBezTo>
                  <a:cubicBezTo>
                    <a:pt x="6942" y="9036"/>
                    <a:pt x="6905" y="9028"/>
                    <a:pt x="6868" y="9015"/>
                  </a:cubicBezTo>
                  <a:cubicBezTo>
                    <a:pt x="6019" y="8724"/>
                    <a:pt x="5549" y="7804"/>
                    <a:pt x="5804" y="6937"/>
                  </a:cubicBezTo>
                  <a:cubicBezTo>
                    <a:pt x="6017" y="6216"/>
                    <a:pt x="6698" y="5734"/>
                    <a:pt x="7424" y="5734"/>
                  </a:cubicBezTo>
                  <a:cubicBezTo>
                    <a:pt x="7552" y="5734"/>
                    <a:pt x="7681" y="5749"/>
                    <a:pt x="7809" y="5780"/>
                  </a:cubicBezTo>
                  <a:cubicBezTo>
                    <a:pt x="8541" y="5958"/>
                    <a:pt x="9081" y="6605"/>
                    <a:pt x="9104" y="7335"/>
                  </a:cubicBezTo>
                  <a:cubicBezTo>
                    <a:pt x="9130" y="8136"/>
                    <a:pt x="8660" y="8803"/>
                    <a:pt x="7906" y="9038"/>
                  </a:cubicBezTo>
                  <a:cubicBezTo>
                    <a:pt x="7707" y="9100"/>
                    <a:pt x="7634" y="9196"/>
                    <a:pt x="7681" y="9340"/>
                  </a:cubicBezTo>
                  <a:cubicBezTo>
                    <a:pt x="7711" y="9431"/>
                    <a:pt x="7777" y="9477"/>
                    <a:pt x="7879" y="9477"/>
                  </a:cubicBezTo>
                  <a:cubicBezTo>
                    <a:pt x="7923" y="9477"/>
                    <a:pt x="7975" y="9468"/>
                    <a:pt x="8033" y="9451"/>
                  </a:cubicBezTo>
                  <a:cubicBezTo>
                    <a:pt x="9014" y="9164"/>
                    <a:pt x="9668" y="8163"/>
                    <a:pt x="9528" y="7165"/>
                  </a:cubicBezTo>
                  <a:cubicBezTo>
                    <a:pt x="9377" y="6083"/>
                    <a:pt x="8499" y="5304"/>
                    <a:pt x="7427" y="5301"/>
                  </a:cubicBezTo>
                  <a:cubicBezTo>
                    <a:pt x="7426" y="5301"/>
                    <a:pt x="7425" y="5301"/>
                    <a:pt x="7424" y="5301"/>
                  </a:cubicBezTo>
                  <a:close/>
                  <a:moveTo>
                    <a:pt x="7432" y="4492"/>
                  </a:moveTo>
                  <a:cubicBezTo>
                    <a:pt x="7300" y="4492"/>
                    <a:pt x="7167" y="4501"/>
                    <a:pt x="7031" y="4518"/>
                  </a:cubicBezTo>
                  <a:cubicBezTo>
                    <a:pt x="5402" y="4724"/>
                    <a:pt x="4244" y="6294"/>
                    <a:pt x="4529" y="7912"/>
                  </a:cubicBezTo>
                  <a:cubicBezTo>
                    <a:pt x="4780" y="9334"/>
                    <a:pt x="6010" y="10355"/>
                    <a:pt x="7416" y="10355"/>
                  </a:cubicBezTo>
                  <a:cubicBezTo>
                    <a:pt x="7499" y="10355"/>
                    <a:pt x="7583" y="10351"/>
                    <a:pt x="7668" y="10344"/>
                  </a:cubicBezTo>
                  <a:cubicBezTo>
                    <a:pt x="9187" y="10211"/>
                    <a:pt x="10349" y="8942"/>
                    <a:pt x="10380" y="7414"/>
                  </a:cubicBezTo>
                  <a:cubicBezTo>
                    <a:pt x="10332" y="7139"/>
                    <a:pt x="10316" y="6853"/>
                    <a:pt x="10224" y="6593"/>
                  </a:cubicBezTo>
                  <a:cubicBezTo>
                    <a:pt x="10114" y="6283"/>
                    <a:pt x="9947" y="5992"/>
                    <a:pt x="9789" y="5702"/>
                  </a:cubicBezTo>
                  <a:cubicBezTo>
                    <a:pt x="9748" y="5625"/>
                    <a:pt x="9678" y="5589"/>
                    <a:pt x="9607" y="5589"/>
                  </a:cubicBezTo>
                  <a:cubicBezTo>
                    <a:pt x="9562" y="5589"/>
                    <a:pt x="9516" y="5604"/>
                    <a:pt x="9477" y="5632"/>
                  </a:cubicBezTo>
                  <a:cubicBezTo>
                    <a:pt x="9379" y="5703"/>
                    <a:pt x="9362" y="5824"/>
                    <a:pt x="9432" y="5942"/>
                  </a:cubicBezTo>
                  <a:cubicBezTo>
                    <a:pt x="9447" y="5967"/>
                    <a:pt x="9464" y="5989"/>
                    <a:pt x="9480" y="6014"/>
                  </a:cubicBezTo>
                  <a:cubicBezTo>
                    <a:pt x="9842" y="6549"/>
                    <a:pt x="9979" y="7137"/>
                    <a:pt x="9890" y="7777"/>
                  </a:cubicBezTo>
                  <a:cubicBezTo>
                    <a:pt x="9718" y="9018"/>
                    <a:pt x="8633" y="9921"/>
                    <a:pt x="7424" y="9921"/>
                  </a:cubicBezTo>
                  <a:cubicBezTo>
                    <a:pt x="7272" y="9921"/>
                    <a:pt x="7117" y="9907"/>
                    <a:pt x="6962" y="9877"/>
                  </a:cubicBezTo>
                  <a:cubicBezTo>
                    <a:pt x="5540" y="9600"/>
                    <a:pt x="4640" y="8190"/>
                    <a:pt x="5002" y="6804"/>
                  </a:cubicBezTo>
                  <a:cubicBezTo>
                    <a:pt x="5305" y="5640"/>
                    <a:pt x="6326" y="4928"/>
                    <a:pt x="7414" y="4928"/>
                  </a:cubicBezTo>
                  <a:cubicBezTo>
                    <a:pt x="7857" y="4928"/>
                    <a:pt x="8310" y="5045"/>
                    <a:pt x="8731" y="5299"/>
                  </a:cubicBezTo>
                  <a:cubicBezTo>
                    <a:pt x="8807" y="5344"/>
                    <a:pt x="8874" y="5367"/>
                    <a:pt x="8932" y="5367"/>
                  </a:cubicBezTo>
                  <a:cubicBezTo>
                    <a:pt x="9002" y="5367"/>
                    <a:pt x="9057" y="5334"/>
                    <a:pt x="9098" y="5269"/>
                  </a:cubicBezTo>
                  <a:cubicBezTo>
                    <a:pt x="9175" y="5146"/>
                    <a:pt x="9130" y="5032"/>
                    <a:pt x="8960" y="4928"/>
                  </a:cubicBezTo>
                  <a:cubicBezTo>
                    <a:pt x="8481" y="4636"/>
                    <a:pt x="7972" y="4492"/>
                    <a:pt x="7432" y="4492"/>
                  </a:cubicBezTo>
                  <a:close/>
                  <a:moveTo>
                    <a:pt x="11496" y="8507"/>
                  </a:moveTo>
                  <a:cubicBezTo>
                    <a:pt x="11535" y="8507"/>
                    <a:pt x="11573" y="8521"/>
                    <a:pt x="11618" y="8549"/>
                  </a:cubicBezTo>
                  <a:cubicBezTo>
                    <a:pt x="11989" y="8785"/>
                    <a:pt x="12384" y="8901"/>
                    <a:pt x="12803" y="8901"/>
                  </a:cubicBezTo>
                  <a:cubicBezTo>
                    <a:pt x="12936" y="8901"/>
                    <a:pt x="13072" y="8889"/>
                    <a:pt x="13211" y="8865"/>
                  </a:cubicBezTo>
                  <a:cubicBezTo>
                    <a:pt x="13218" y="8864"/>
                    <a:pt x="13227" y="8863"/>
                    <a:pt x="13235" y="8863"/>
                  </a:cubicBezTo>
                  <a:cubicBezTo>
                    <a:pt x="13283" y="8863"/>
                    <a:pt x="13340" y="8882"/>
                    <a:pt x="13370" y="8912"/>
                  </a:cubicBezTo>
                  <a:cubicBezTo>
                    <a:pt x="13674" y="9213"/>
                    <a:pt x="13835" y="9582"/>
                    <a:pt x="13875" y="10005"/>
                  </a:cubicBezTo>
                  <a:cubicBezTo>
                    <a:pt x="13879" y="10055"/>
                    <a:pt x="13843" y="10126"/>
                    <a:pt x="13802" y="10162"/>
                  </a:cubicBezTo>
                  <a:cubicBezTo>
                    <a:pt x="13491" y="10429"/>
                    <a:pt x="13125" y="10558"/>
                    <a:pt x="12661" y="10583"/>
                  </a:cubicBezTo>
                  <a:cubicBezTo>
                    <a:pt x="12637" y="10565"/>
                    <a:pt x="12563" y="10532"/>
                    <a:pt x="12521" y="10476"/>
                  </a:cubicBezTo>
                  <a:cubicBezTo>
                    <a:pt x="12188" y="10016"/>
                    <a:pt x="11748" y="9716"/>
                    <a:pt x="11192" y="9595"/>
                  </a:cubicBezTo>
                  <a:cubicBezTo>
                    <a:pt x="11103" y="9575"/>
                    <a:pt x="11047" y="9538"/>
                    <a:pt x="11020" y="9448"/>
                  </a:cubicBezTo>
                  <a:cubicBezTo>
                    <a:pt x="10838" y="8824"/>
                    <a:pt x="10813" y="8848"/>
                    <a:pt x="11395" y="8536"/>
                  </a:cubicBezTo>
                  <a:cubicBezTo>
                    <a:pt x="11431" y="8517"/>
                    <a:pt x="11464" y="8507"/>
                    <a:pt x="11496" y="8507"/>
                  </a:cubicBezTo>
                  <a:close/>
                  <a:moveTo>
                    <a:pt x="3355" y="8516"/>
                  </a:moveTo>
                  <a:cubicBezTo>
                    <a:pt x="3379" y="8516"/>
                    <a:pt x="3403" y="8520"/>
                    <a:pt x="3420" y="8529"/>
                  </a:cubicBezTo>
                  <a:cubicBezTo>
                    <a:pt x="4024" y="8838"/>
                    <a:pt x="4020" y="8823"/>
                    <a:pt x="3804" y="9474"/>
                  </a:cubicBezTo>
                  <a:cubicBezTo>
                    <a:pt x="3788" y="9521"/>
                    <a:pt x="3725" y="9572"/>
                    <a:pt x="3675" y="9583"/>
                  </a:cubicBezTo>
                  <a:cubicBezTo>
                    <a:pt x="3098" y="9713"/>
                    <a:pt x="2644" y="10019"/>
                    <a:pt x="2302" y="10501"/>
                  </a:cubicBezTo>
                  <a:cubicBezTo>
                    <a:pt x="2265" y="10552"/>
                    <a:pt x="2184" y="10572"/>
                    <a:pt x="2124" y="10606"/>
                  </a:cubicBezTo>
                  <a:cubicBezTo>
                    <a:pt x="1707" y="10555"/>
                    <a:pt x="1344" y="10427"/>
                    <a:pt x="1039" y="10160"/>
                  </a:cubicBezTo>
                  <a:cubicBezTo>
                    <a:pt x="996" y="10123"/>
                    <a:pt x="963" y="10043"/>
                    <a:pt x="969" y="9989"/>
                  </a:cubicBezTo>
                  <a:cubicBezTo>
                    <a:pt x="1010" y="9578"/>
                    <a:pt x="1168" y="9216"/>
                    <a:pt x="1462" y="8922"/>
                  </a:cubicBezTo>
                  <a:cubicBezTo>
                    <a:pt x="1495" y="8889"/>
                    <a:pt x="1559" y="8865"/>
                    <a:pt x="1610" y="8865"/>
                  </a:cubicBezTo>
                  <a:cubicBezTo>
                    <a:pt x="1618" y="8865"/>
                    <a:pt x="1626" y="8866"/>
                    <a:pt x="1633" y="8867"/>
                  </a:cubicBezTo>
                  <a:cubicBezTo>
                    <a:pt x="1768" y="8889"/>
                    <a:pt x="1901" y="8900"/>
                    <a:pt x="2032" y="8900"/>
                  </a:cubicBezTo>
                  <a:cubicBezTo>
                    <a:pt x="2458" y="8900"/>
                    <a:pt x="2859" y="8781"/>
                    <a:pt x="3240" y="8545"/>
                  </a:cubicBezTo>
                  <a:cubicBezTo>
                    <a:pt x="3269" y="8527"/>
                    <a:pt x="3314" y="8516"/>
                    <a:pt x="3355" y="8516"/>
                  </a:cubicBezTo>
                  <a:close/>
                  <a:moveTo>
                    <a:pt x="8181" y="3696"/>
                  </a:moveTo>
                  <a:cubicBezTo>
                    <a:pt x="8349" y="4139"/>
                    <a:pt x="8615" y="4374"/>
                    <a:pt x="8987" y="4374"/>
                  </a:cubicBezTo>
                  <a:cubicBezTo>
                    <a:pt x="9153" y="4374"/>
                    <a:pt x="9341" y="4327"/>
                    <a:pt x="9550" y="4230"/>
                  </a:cubicBezTo>
                  <a:lnTo>
                    <a:pt x="9550" y="4230"/>
                  </a:lnTo>
                  <a:cubicBezTo>
                    <a:pt x="9531" y="4933"/>
                    <a:pt x="9847" y="5290"/>
                    <a:pt x="10532" y="5290"/>
                  </a:cubicBezTo>
                  <a:cubicBezTo>
                    <a:pt x="10558" y="5290"/>
                    <a:pt x="10585" y="5290"/>
                    <a:pt x="10612" y="5289"/>
                  </a:cubicBezTo>
                  <a:lnTo>
                    <a:pt x="10612" y="5289"/>
                  </a:lnTo>
                  <a:cubicBezTo>
                    <a:pt x="10301" y="5965"/>
                    <a:pt x="10504" y="6415"/>
                    <a:pt x="11145" y="6660"/>
                  </a:cubicBezTo>
                  <a:cubicBezTo>
                    <a:pt x="11031" y="6844"/>
                    <a:pt x="10922" y="7008"/>
                    <a:pt x="10825" y="7180"/>
                  </a:cubicBezTo>
                  <a:cubicBezTo>
                    <a:pt x="10735" y="7338"/>
                    <a:pt x="10735" y="7506"/>
                    <a:pt x="10825" y="7665"/>
                  </a:cubicBezTo>
                  <a:cubicBezTo>
                    <a:pt x="10922" y="7835"/>
                    <a:pt x="11031" y="7999"/>
                    <a:pt x="11135" y="8167"/>
                  </a:cubicBezTo>
                  <a:cubicBezTo>
                    <a:pt x="10406" y="8605"/>
                    <a:pt x="10372" y="8700"/>
                    <a:pt x="10580" y="9525"/>
                  </a:cubicBezTo>
                  <a:cubicBezTo>
                    <a:pt x="10309" y="9592"/>
                    <a:pt x="10003" y="9572"/>
                    <a:pt x="9789" y="9784"/>
                  </a:cubicBezTo>
                  <a:cubicBezTo>
                    <a:pt x="9577" y="9996"/>
                    <a:pt x="9588" y="10296"/>
                    <a:pt x="9530" y="10578"/>
                  </a:cubicBezTo>
                  <a:cubicBezTo>
                    <a:pt x="9335" y="10542"/>
                    <a:pt x="9139" y="10465"/>
                    <a:pt x="8943" y="10465"/>
                  </a:cubicBezTo>
                  <a:cubicBezTo>
                    <a:pt x="8862" y="10465"/>
                    <a:pt x="8782" y="10478"/>
                    <a:pt x="8701" y="10512"/>
                  </a:cubicBezTo>
                  <a:cubicBezTo>
                    <a:pt x="8425" y="10629"/>
                    <a:pt x="8318" y="10908"/>
                    <a:pt x="8161" y="11147"/>
                  </a:cubicBezTo>
                  <a:cubicBezTo>
                    <a:pt x="7808" y="10892"/>
                    <a:pt x="7615" y="10763"/>
                    <a:pt x="7422" y="10763"/>
                  </a:cubicBezTo>
                  <a:cubicBezTo>
                    <a:pt x="7227" y="10763"/>
                    <a:pt x="7031" y="10894"/>
                    <a:pt x="6665" y="11159"/>
                  </a:cubicBezTo>
                  <a:cubicBezTo>
                    <a:pt x="6493" y="10708"/>
                    <a:pt x="6225" y="10470"/>
                    <a:pt x="5852" y="10470"/>
                  </a:cubicBezTo>
                  <a:cubicBezTo>
                    <a:pt x="5687" y="10470"/>
                    <a:pt x="5500" y="10517"/>
                    <a:pt x="5292" y="10613"/>
                  </a:cubicBezTo>
                  <a:cubicBezTo>
                    <a:pt x="5310" y="9911"/>
                    <a:pt x="4994" y="9552"/>
                    <a:pt x="4306" y="9552"/>
                  </a:cubicBezTo>
                  <a:cubicBezTo>
                    <a:pt x="4281" y="9552"/>
                    <a:pt x="4256" y="9552"/>
                    <a:pt x="4230" y="9553"/>
                  </a:cubicBezTo>
                  <a:cubicBezTo>
                    <a:pt x="4539" y="8878"/>
                    <a:pt x="4341" y="8427"/>
                    <a:pt x="3695" y="8183"/>
                  </a:cubicBezTo>
                  <a:cubicBezTo>
                    <a:pt x="3811" y="7999"/>
                    <a:pt x="3920" y="7835"/>
                    <a:pt x="4017" y="7663"/>
                  </a:cubicBezTo>
                  <a:cubicBezTo>
                    <a:pt x="4107" y="7505"/>
                    <a:pt x="4107" y="7337"/>
                    <a:pt x="4017" y="7179"/>
                  </a:cubicBezTo>
                  <a:cubicBezTo>
                    <a:pt x="3920" y="7008"/>
                    <a:pt x="3811" y="6843"/>
                    <a:pt x="3705" y="6676"/>
                  </a:cubicBezTo>
                  <a:cubicBezTo>
                    <a:pt x="4430" y="6240"/>
                    <a:pt x="4473" y="6147"/>
                    <a:pt x="4262" y="5317"/>
                  </a:cubicBezTo>
                  <a:cubicBezTo>
                    <a:pt x="4533" y="5250"/>
                    <a:pt x="4839" y="5270"/>
                    <a:pt x="5053" y="5058"/>
                  </a:cubicBezTo>
                  <a:cubicBezTo>
                    <a:pt x="5265" y="4846"/>
                    <a:pt x="5254" y="4546"/>
                    <a:pt x="5312" y="4266"/>
                  </a:cubicBezTo>
                  <a:cubicBezTo>
                    <a:pt x="5508" y="4301"/>
                    <a:pt x="5702" y="4378"/>
                    <a:pt x="5898" y="4378"/>
                  </a:cubicBezTo>
                  <a:cubicBezTo>
                    <a:pt x="5979" y="4378"/>
                    <a:pt x="6061" y="4365"/>
                    <a:pt x="6143" y="4330"/>
                  </a:cubicBezTo>
                  <a:cubicBezTo>
                    <a:pt x="6417" y="4213"/>
                    <a:pt x="6523" y="3932"/>
                    <a:pt x="6674" y="3705"/>
                  </a:cubicBezTo>
                  <a:cubicBezTo>
                    <a:pt x="6836" y="3807"/>
                    <a:pt x="6996" y="3913"/>
                    <a:pt x="7160" y="4008"/>
                  </a:cubicBezTo>
                  <a:cubicBezTo>
                    <a:pt x="7245" y="4058"/>
                    <a:pt x="7333" y="4083"/>
                    <a:pt x="7420" y="4083"/>
                  </a:cubicBezTo>
                  <a:cubicBezTo>
                    <a:pt x="7508" y="4083"/>
                    <a:pt x="7597" y="4057"/>
                    <a:pt x="7684" y="4007"/>
                  </a:cubicBezTo>
                  <a:cubicBezTo>
                    <a:pt x="7845" y="3913"/>
                    <a:pt x="8001" y="3809"/>
                    <a:pt x="8181" y="3696"/>
                  </a:cubicBezTo>
                  <a:close/>
                  <a:moveTo>
                    <a:pt x="4105" y="9974"/>
                  </a:moveTo>
                  <a:cubicBezTo>
                    <a:pt x="4221" y="9974"/>
                    <a:pt x="4341" y="9984"/>
                    <a:pt x="4465" y="10005"/>
                  </a:cubicBezTo>
                  <a:cubicBezTo>
                    <a:pt x="4472" y="10006"/>
                    <a:pt x="4479" y="10015"/>
                    <a:pt x="4497" y="10029"/>
                  </a:cubicBezTo>
                  <a:cubicBezTo>
                    <a:pt x="4279" y="10248"/>
                    <a:pt x="4066" y="10468"/>
                    <a:pt x="3848" y="10682"/>
                  </a:cubicBezTo>
                  <a:cubicBezTo>
                    <a:pt x="3828" y="10700"/>
                    <a:pt x="3786" y="10701"/>
                    <a:pt x="3752" y="10701"/>
                  </a:cubicBezTo>
                  <a:cubicBezTo>
                    <a:pt x="3747" y="10701"/>
                    <a:pt x="3742" y="10701"/>
                    <a:pt x="3738" y="10701"/>
                  </a:cubicBezTo>
                  <a:cubicBezTo>
                    <a:pt x="3699" y="10702"/>
                    <a:pt x="3659" y="10702"/>
                    <a:pt x="3620" y="10702"/>
                  </a:cubicBezTo>
                  <a:cubicBezTo>
                    <a:pt x="3550" y="10702"/>
                    <a:pt x="3480" y="10702"/>
                    <a:pt x="3409" y="10702"/>
                  </a:cubicBezTo>
                  <a:cubicBezTo>
                    <a:pt x="3345" y="10702"/>
                    <a:pt x="3281" y="10702"/>
                    <a:pt x="3217" y="10703"/>
                  </a:cubicBezTo>
                  <a:cubicBezTo>
                    <a:pt x="3061" y="10706"/>
                    <a:pt x="2962" y="10795"/>
                    <a:pt x="2963" y="10922"/>
                  </a:cubicBezTo>
                  <a:cubicBezTo>
                    <a:pt x="2965" y="11050"/>
                    <a:pt x="3061" y="11133"/>
                    <a:pt x="3220" y="11137"/>
                  </a:cubicBezTo>
                  <a:lnTo>
                    <a:pt x="3358" y="11137"/>
                  </a:lnTo>
                  <a:cubicBezTo>
                    <a:pt x="3363" y="11149"/>
                    <a:pt x="3371" y="11162"/>
                    <a:pt x="3376" y="11173"/>
                  </a:cubicBezTo>
                  <a:cubicBezTo>
                    <a:pt x="3225" y="11320"/>
                    <a:pt x="3071" y="11462"/>
                    <a:pt x="2925" y="11613"/>
                  </a:cubicBezTo>
                  <a:cubicBezTo>
                    <a:pt x="2809" y="11730"/>
                    <a:pt x="2822" y="11882"/>
                    <a:pt x="2946" y="11959"/>
                  </a:cubicBezTo>
                  <a:cubicBezTo>
                    <a:pt x="2988" y="11985"/>
                    <a:pt x="3027" y="11997"/>
                    <a:pt x="3064" y="11997"/>
                  </a:cubicBezTo>
                  <a:cubicBezTo>
                    <a:pt x="3129" y="11997"/>
                    <a:pt x="3189" y="11961"/>
                    <a:pt x="3244" y="11905"/>
                  </a:cubicBezTo>
                  <a:cubicBezTo>
                    <a:pt x="3496" y="11652"/>
                    <a:pt x="3748" y="11399"/>
                    <a:pt x="4032" y="11115"/>
                  </a:cubicBezTo>
                  <a:lnTo>
                    <a:pt x="4032" y="11115"/>
                  </a:lnTo>
                  <a:cubicBezTo>
                    <a:pt x="4032" y="11201"/>
                    <a:pt x="4030" y="11250"/>
                    <a:pt x="4032" y="11300"/>
                  </a:cubicBezTo>
                  <a:cubicBezTo>
                    <a:pt x="4037" y="11454"/>
                    <a:pt x="4119" y="11545"/>
                    <a:pt x="4249" y="11545"/>
                  </a:cubicBezTo>
                  <a:cubicBezTo>
                    <a:pt x="4251" y="11545"/>
                    <a:pt x="4253" y="11545"/>
                    <a:pt x="4255" y="11545"/>
                  </a:cubicBezTo>
                  <a:cubicBezTo>
                    <a:pt x="4383" y="11543"/>
                    <a:pt x="4462" y="11455"/>
                    <a:pt x="4466" y="11304"/>
                  </a:cubicBezTo>
                  <a:cubicBezTo>
                    <a:pt x="4467" y="11207"/>
                    <a:pt x="4466" y="11110"/>
                    <a:pt x="4466" y="11013"/>
                  </a:cubicBezTo>
                  <a:cubicBezTo>
                    <a:pt x="4466" y="10650"/>
                    <a:pt x="4506" y="10575"/>
                    <a:pt x="4828" y="10347"/>
                  </a:cubicBezTo>
                  <a:lnTo>
                    <a:pt x="4828" y="10347"/>
                  </a:lnTo>
                  <a:cubicBezTo>
                    <a:pt x="4903" y="10660"/>
                    <a:pt x="4879" y="10961"/>
                    <a:pt x="4784" y="11257"/>
                  </a:cubicBezTo>
                  <a:cubicBezTo>
                    <a:pt x="4546" y="12000"/>
                    <a:pt x="3851" y="12481"/>
                    <a:pt x="3110" y="12481"/>
                  </a:cubicBezTo>
                  <a:cubicBezTo>
                    <a:pt x="2941" y="12481"/>
                    <a:pt x="2769" y="12456"/>
                    <a:pt x="2600" y="12404"/>
                  </a:cubicBezTo>
                  <a:cubicBezTo>
                    <a:pt x="2539" y="12384"/>
                    <a:pt x="2462" y="12320"/>
                    <a:pt x="2445" y="12261"/>
                  </a:cubicBezTo>
                  <a:cubicBezTo>
                    <a:pt x="2262" y="11630"/>
                    <a:pt x="2375" y="11052"/>
                    <a:pt x="2815" y="10562"/>
                  </a:cubicBezTo>
                  <a:cubicBezTo>
                    <a:pt x="3172" y="10165"/>
                    <a:pt x="3607" y="9974"/>
                    <a:pt x="4105" y="9974"/>
                  </a:cubicBezTo>
                  <a:close/>
                  <a:moveTo>
                    <a:pt x="10730" y="9974"/>
                  </a:moveTo>
                  <a:cubicBezTo>
                    <a:pt x="11045" y="9974"/>
                    <a:pt x="11330" y="10056"/>
                    <a:pt x="11601" y="10210"/>
                  </a:cubicBezTo>
                  <a:cubicBezTo>
                    <a:pt x="12300" y="10607"/>
                    <a:pt x="12635" y="11456"/>
                    <a:pt x="12412" y="12231"/>
                  </a:cubicBezTo>
                  <a:cubicBezTo>
                    <a:pt x="12383" y="12331"/>
                    <a:pt x="12333" y="12382"/>
                    <a:pt x="12234" y="12411"/>
                  </a:cubicBezTo>
                  <a:cubicBezTo>
                    <a:pt x="12063" y="12461"/>
                    <a:pt x="11895" y="12484"/>
                    <a:pt x="11730" y="12484"/>
                  </a:cubicBezTo>
                  <a:cubicBezTo>
                    <a:pt x="10662" y="12484"/>
                    <a:pt x="9784" y="11493"/>
                    <a:pt x="10016" y="10330"/>
                  </a:cubicBezTo>
                  <a:lnTo>
                    <a:pt x="10016" y="10330"/>
                  </a:lnTo>
                  <a:cubicBezTo>
                    <a:pt x="10246" y="10559"/>
                    <a:pt x="10463" y="10770"/>
                    <a:pt x="10672" y="10986"/>
                  </a:cubicBezTo>
                  <a:cubicBezTo>
                    <a:pt x="10698" y="11012"/>
                    <a:pt x="10699" y="11066"/>
                    <a:pt x="10699" y="11107"/>
                  </a:cubicBezTo>
                  <a:cubicBezTo>
                    <a:pt x="10702" y="11276"/>
                    <a:pt x="10699" y="11445"/>
                    <a:pt x="10701" y="11615"/>
                  </a:cubicBezTo>
                  <a:cubicBezTo>
                    <a:pt x="10704" y="11776"/>
                    <a:pt x="10791" y="11880"/>
                    <a:pt x="10919" y="11880"/>
                  </a:cubicBezTo>
                  <a:cubicBezTo>
                    <a:pt x="10921" y="11880"/>
                    <a:pt x="10923" y="11880"/>
                    <a:pt x="10924" y="11879"/>
                  </a:cubicBezTo>
                  <a:cubicBezTo>
                    <a:pt x="11053" y="11877"/>
                    <a:pt x="11132" y="11778"/>
                    <a:pt x="11135" y="11619"/>
                  </a:cubicBezTo>
                  <a:cubicBezTo>
                    <a:pt x="11137" y="11576"/>
                    <a:pt x="11135" y="11533"/>
                    <a:pt x="11135" y="11448"/>
                  </a:cubicBezTo>
                  <a:lnTo>
                    <a:pt x="11135" y="11448"/>
                  </a:lnTo>
                  <a:cubicBezTo>
                    <a:pt x="11208" y="11518"/>
                    <a:pt x="11256" y="11565"/>
                    <a:pt x="11305" y="11613"/>
                  </a:cubicBezTo>
                  <a:cubicBezTo>
                    <a:pt x="11393" y="11701"/>
                    <a:pt x="11481" y="11790"/>
                    <a:pt x="11571" y="11878"/>
                  </a:cubicBezTo>
                  <a:cubicBezTo>
                    <a:pt x="11651" y="11957"/>
                    <a:pt x="11725" y="11997"/>
                    <a:pt x="11792" y="11997"/>
                  </a:cubicBezTo>
                  <a:cubicBezTo>
                    <a:pt x="11843" y="11997"/>
                    <a:pt x="11891" y="11974"/>
                    <a:pt x="11934" y="11928"/>
                  </a:cubicBezTo>
                  <a:cubicBezTo>
                    <a:pt x="12031" y="11827"/>
                    <a:pt x="12016" y="11710"/>
                    <a:pt x="11883" y="11576"/>
                  </a:cubicBezTo>
                  <a:cubicBezTo>
                    <a:pt x="11671" y="11364"/>
                    <a:pt x="11459" y="11153"/>
                    <a:pt x="11248" y="10941"/>
                  </a:cubicBezTo>
                  <a:cubicBezTo>
                    <a:pt x="11215" y="10908"/>
                    <a:pt x="11182" y="10872"/>
                    <a:pt x="11122" y="10810"/>
                  </a:cubicBezTo>
                  <a:cubicBezTo>
                    <a:pt x="11178" y="10810"/>
                    <a:pt x="11221" y="10811"/>
                    <a:pt x="11260" y="10811"/>
                  </a:cubicBezTo>
                  <a:cubicBezTo>
                    <a:pt x="11279" y="10811"/>
                    <a:pt x="11297" y="10811"/>
                    <a:pt x="11315" y="10810"/>
                  </a:cubicBezTo>
                  <a:cubicBezTo>
                    <a:pt x="11459" y="10803"/>
                    <a:pt x="11548" y="10714"/>
                    <a:pt x="11546" y="10586"/>
                  </a:cubicBezTo>
                  <a:cubicBezTo>
                    <a:pt x="11541" y="10462"/>
                    <a:pt x="11456" y="10381"/>
                    <a:pt x="11316" y="10377"/>
                  </a:cubicBezTo>
                  <a:cubicBezTo>
                    <a:pt x="11232" y="10374"/>
                    <a:pt x="11148" y="10373"/>
                    <a:pt x="11064" y="10373"/>
                  </a:cubicBezTo>
                  <a:cubicBezTo>
                    <a:pt x="10989" y="10373"/>
                    <a:pt x="10914" y="10374"/>
                    <a:pt x="10839" y="10378"/>
                  </a:cubicBezTo>
                  <a:cubicBezTo>
                    <a:pt x="10832" y="10378"/>
                    <a:pt x="10825" y="10379"/>
                    <a:pt x="10818" y="10379"/>
                  </a:cubicBezTo>
                  <a:cubicBezTo>
                    <a:pt x="10718" y="10379"/>
                    <a:pt x="10642" y="10350"/>
                    <a:pt x="10573" y="10270"/>
                  </a:cubicBezTo>
                  <a:cubicBezTo>
                    <a:pt x="10501" y="10189"/>
                    <a:pt x="10413" y="10120"/>
                    <a:pt x="10305" y="10021"/>
                  </a:cubicBezTo>
                  <a:cubicBezTo>
                    <a:pt x="10453" y="9989"/>
                    <a:pt x="10594" y="9974"/>
                    <a:pt x="10730" y="9974"/>
                  </a:cubicBezTo>
                  <a:close/>
                  <a:moveTo>
                    <a:pt x="8966" y="10906"/>
                  </a:moveTo>
                  <a:cubicBezTo>
                    <a:pt x="9074" y="10906"/>
                    <a:pt x="9223" y="10956"/>
                    <a:pt x="9466" y="11035"/>
                  </a:cubicBezTo>
                  <a:cubicBezTo>
                    <a:pt x="9516" y="11050"/>
                    <a:pt x="9571" y="11119"/>
                    <a:pt x="9584" y="11173"/>
                  </a:cubicBezTo>
                  <a:cubicBezTo>
                    <a:pt x="9714" y="11744"/>
                    <a:pt x="10017" y="12196"/>
                    <a:pt x="10494" y="12535"/>
                  </a:cubicBezTo>
                  <a:cubicBezTo>
                    <a:pt x="10546" y="12572"/>
                    <a:pt x="10570" y="12650"/>
                    <a:pt x="10584" y="12671"/>
                  </a:cubicBezTo>
                  <a:cubicBezTo>
                    <a:pt x="10554" y="13126"/>
                    <a:pt x="10432" y="13491"/>
                    <a:pt x="10165" y="13797"/>
                  </a:cubicBezTo>
                  <a:cubicBezTo>
                    <a:pt x="10129" y="13838"/>
                    <a:pt x="10061" y="13874"/>
                    <a:pt x="10008" y="13874"/>
                  </a:cubicBezTo>
                  <a:cubicBezTo>
                    <a:pt x="10004" y="13874"/>
                    <a:pt x="10001" y="13874"/>
                    <a:pt x="9997" y="13874"/>
                  </a:cubicBezTo>
                  <a:cubicBezTo>
                    <a:pt x="9580" y="13834"/>
                    <a:pt x="9214" y="13674"/>
                    <a:pt x="8917" y="13375"/>
                  </a:cubicBezTo>
                  <a:cubicBezTo>
                    <a:pt x="8880" y="13338"/>
                    <a:pt x="8859" y="13257"/>
                    <a:pt x="8868" y="13203"/>
                  </a:cubicBezTo>
                  <a:cubicBezTo>
                    <a:pt x="8960" y="12632"/>
                    <a:pt x="8852" y="12103"/>
                    <a:pt x="8550" y="11609"/>
                  </a:cubicBezTo>
                  <a:cubicBezTo>
                    <a:pt x="8519" y="11558"/>
                    <a:pt x="8506" y="11465"/>
                    <a:pt x="8531" y="11417"/>
                  </a:cubicBezTo>
                  <a:cubicBezTo>
                    <a:pt x="8723" y="11043"/>
                    <a:pt x="8789" y="10906"/>
                    <a:pt x="8966" y="10906"/>
                  </a:cubicBezTo>
                  <a:close/>
                  <a:moveTo>
                    <a:pt x="5880" y="10905"/>
                  </a:moveTo>
                  <a:cubicBezTo>
                    <a:pt x="5975" y="10905"/>
                    <a:pt x="6049" y="10955"/>
                    <a:pt x="6106" y="11053"/>
                  </a:cubicBezTo>
                  <a:cubicBezTo>
                    <a:pt x="6133" y="11099"/>
                    <a:pt x="6165" y="11140"/>
                    <a:pt x="6195" y="11184"/>
                  </a:cubicBezTo>
                  <a:cubicBezTo>
                    <a:pt x="6319" y="11368"/>
                    <a:pt x="6366" y="11528"/>
                    <a:pt x="6222" y="11754"/>
                  </a:cubicBezTo>
                  <a:cubicBezTo>
                    <a:pt x="5945" y="12193"/>
                    <a:pt x="5890" y="12691"/>
                    <a:pt x="5974" y="13204"/>
                  </a:cubicBezTo>
                  <a:cubicBezTo>
                    <a:pt x="5983" y="13258"/>
                    <a:pt x="5962" y="13338"/>
                    <a:pt x="5925" y="13377"/>
                  </a:cubicBezTo>
                  <a:cubicBezTo>
                    <a:pt x="5627" y="13674"/>
                    <a:pt x="5261" y="13834"/>
                    <a:pt x="4845" y="13875"/>
                  </a:cubicBezTo>
                  <a:cubicBezTo>
                    <a:pt x="4842" y="13875"/>
                    <a:pt x="4838" y="13876"/>
                    <a:pt x="4835" y="13876"/>
                  </a:cubicBezTo>
                  <a:cubicBezTo>
                    <a:pt x="4785" y="13876"/>
                    <a:pt x="4719" y="13846"/>
                    <a:pt x="4685" y="13808"/>
                  </a:cubicBezTo>
                  <a:cubicBezTo>
                    <a:pt x="4410" y="13495"/>
                    <a:pt x="4284" y="13123"/>
                    <a:pt x="4258" y="12659"/>
                  </a:cubicBezTo>
                  <a:cubicBezTo>
                    <a:pt x="4277" y="12634"/>
                    <a:pt x="4306" y="12565"/>
                    <a:pt x="4361" y="12526"/>
                  </a:cubicBezTo>
                  <a:cubicBezTo>
                    <a:pt x="4826" y="12190"/>
                    <a:pt x="5127" y="11747"/>
                    <a:pt x="5249" y="11184"/>
                  </a:cubicBezTo>
                  <a:cubicBezTo>
                    <a:pt x="5268" y="11100"/>
                    <a:pt x="5304" y="11045"/>
                    <a:pt x="5388" y="11023"/>
                  </a:cubicBezTo>
                  <a:cubicBezTo>
                    <a:pt x="5519" y="10991"/>
                    <a:pt x="5650" y="10961"/>
                    <a:pt x="5779" y="10921"/>
                  </a:cubicBezTo>
                  <a:cubicBezTo>
                    <a:pt x="5815" y="10910"/>
                    <a:pt x="5849" y="10905"/>
                    <a:pt x="5880" y="10905"/>
                  </a:cubicBezTo>
                  <a:close/>
                  <a:moveTo>
                    <a:pt x="7638" y="11321"/>
                  </a:moveTo>
                  <a:lnTo>
                    <a:pt x="7638" y="11321"/>
                  </a:lnTo>
                  <a:cubicBezTo>
                    <a:pt x="7691" y="11351"/>
                    <a:pt x="7724" y="11365"/>
                    <a:pt x="7752" y="11387"/>
                  </a:cubicBezTo>
                  <a:cubicBezTo>
                    <a:pt x="8786" y="12146"/>
                    <a:pt x="8668" y="13757"/>
                    <a:pt x="7533" y="14354"/>
                  </a:cubicBezTo>
                  <a:cubicBezTo>
                    <a:pt x="7499" y="14371"/>
                    <a:pt x="7452" y="14383"/>
                    <a:pt x="7408" y="14383"/>
                  </a:cubicBezTo>
                  <a:cubicBezTo>
                    <a:pt x="7381" y="14383"/>
                    <a:pt x="7355" y="14378"/>
                    <a:pt x="7336" y="14368"/>
                  </a:cubicBezTo>
                  <a:cubicBezTo>
                    <a:pt x="6762" y="14060"/>
                    <a:pt x="6430" y="13575"/>
                    <a:pt x="6385" y="12926"/>
                  </a:cubicBezTo>
                  <a:cubicBezTo>
                    <a:pt x="6338" y="12264"/>
                    <a:pt x="6608" y="11736"/>
                    <a:pt x="7147" y="11345"/>
                  </a:cubicBezTo>
                  <a:cubicBezTo>
                    <a:pt x="7152" y="11341"/>
                    <a:pt x="7164" y="11341"/>
                    <a:pt x="7202" y="11334"/>
                  </a:cubicBezTo>
                  <a:lnTo>
                    <a:pt x="7202" y="11334"/>
                  </a:lnTo>
                  <a:cubicBezTo>
                    <a:pt x="7202" y="11642"/>
                    <a:pt x="7205" y="11939"/>
                    <a:pt x="7200" y="12238"/>
                  </a:cubicBezTo>
                  <a:cubicBezTo>
                    <a:pt x="7198" y="12278"/>
                    <a:pt x="7160" y="12322"/>
                    <a:pt x="7127" y="12355"/>
                  </a:cubicBezTo>
                  <a:cubicBezTo>
                    <a:pt x="7010" y="12478"/>
                    <a:pt x="6888" y="12595"/>
                    <a:pt x="6771" y="12716"/>
                  </a:cubicBezTo>
                  <a:cubicBezTo>
                    <a:pt x="6661" y="12830"/>
                    <a:pt x="6653" y="12956"/>
                    <a:pt x="6747" y="13048"/>
                  </a:cubicBezTo>
                  <a:cubicBezTo>
                    <a:pt x="6787" y="13088"/>
                    <a:pt x="6836" y="13108"/>
                    <a:pt x="6887" y="13108"/>
                  </a:cubicBezTo>
                  <a:cubicBezTo>
                    <a:pt x="6950" y="13108"/>
                    <a:pt x="7017" y="13079"/>
                    <a:pt x="7080" y="13020"/>
                  </a:cubicBezTo>
                  <a:cubicBezTo>
                    <a:pt x="7110" y="12992"/>
                    <a:pt x="7141" y="12964"/>
                    <a:pt x="7204" y="12905"/>
                  </a:cubicBezTo>
                  <a:lnTo>
                    <a:pt x="7204" y="13263"/>
                  </a:lnTo>
                  <a:cubicBezTo>
                    <a:pt x="7204" y="13358"/>
                    <a:pt x="7201" y="13455"/>
                    <a:pt x="7204" y="13552"/>
                  </a:cubicBezTo>
                  <a:cubicBezTo>
                    <a:pt x="7211" y="13710"/>
                    <a:pt x="7291" y="13800"/>
                    <a:pt x="7420" y="13800"/>
                  </a:cubicBezTo>
                  <a:cubicBezTo>
                    <a:pt x="7422" y="13800"/>
                    <a:pt x="7424" y="13800"/>
                    <a:pt x="7426" y="13800"/>
                  </a:cubicBezTo>
                  <a:cubicBezTo>
                    <a:pt x="7553" y="13797"/>
                    <a:pt x="7634" y="13708"/>
                    <a:pt x="7637" y="13555"/>
                  </a:cubicBezTo>
                  <a:cubicBezTo>
                    <a:pt x="7641" y="13294"/>
                    <a:pt x="7638" y="13033"/>
                    <a:pt x="7638" y="12773"/>
                  </a:cubicBezTo>
                  <a:lnTo>
                    <a:pt x="7638" y="12442"/>
                  </a:lnTo>
                  <a:cubicBezTo>
                    <a:pt x="7708" y="12506"/>
                    <a:pt x="7748" y="12546"/>
                    <a:pt x="7791" y="12582"/>
                  </a:cubicBezTo>
                  <a:cubicBezTo>
                    <a:pt x="7840" y="12623"/>
                    <a:pt x="7896" y="12644"/>
                    <a:pt x="7949" y="12644"/>
                  </a:cubicBezTo>
                  <a:cubicBezTo>
                    <a:pt x="8006" y="12644"/>
                    <a:pt x="8061" y="12621"/>
                    <a:pt x="8103" y="12576"/>
                  </a:cubicBezTo>
                  <a:cubicBezTo>
                    <a:pt x="8181" y="12491"/>
                    <a:pt x="8182" y="12370"/>
                    <a:pt x="8094" y="12275"/>
                  </a:cubicBezTo>
                  <a:cubicBezTo>
                    <a:pt x="7989" y="12162"/>
                    <a:pt x="7883" y="12049"/>
                    <a:pt x="7766" y="11948"/>
                  </a:cubicBezTo>
                  <a:cubicBezTo>
                    <a:pt x="7665" y="11861"/>
                    <a:pt x="7623" y="11764"/>
                    <a:pt x="7637" y="11632"/>
                  </a:cubicBezTo>
                  <a:cubicBezTo>
                    <a:pt x="7647" y="11538"/>
                    <a:pt x="7638" y="11441"/>
                    <a:pt x="7638" y="11321"/>
                  </a:cubicBezTo>
                  <a:close/>
                  <a:moveTo>
                    <a:pt x="7305" y="1"/>
                  </a:moveTo>
                  <a:cubicBezTo>
                    <a:pt x="6804" y="225"/>
                    <a:pt x="6419" y="575"/>
                    <a:pt x="6165" y="1078"/>
                  </a:cubicBezTo>
                  <a:cubicBezTo>
                    <a:pt x="6125" y="1049"/>
                    <a:pt x="6091" y="1025"/>
                    <a:pt x="6059" y="1000"/>
                  </a:cubicBezTo>
                  <a:cubicBezTo>
                    <a:pt x="5694" y="715"/>
                    <a:pt x="5279" y="561"/>
                    <a:pt x="4819" y="528"/>
                  </a:cubicBezTo>
                  <a:cubicBezTo>
                    <a:pt x="4805" y="527"/>
                    <a:pt x="4790" y="526"/>
                    <a:pt x="4776" y="526"/>
                  </a:cubicBezTo>
                  <a:cubicBezTo>
                    <a:pt x="4621" y="526"/>
                    <a:pt x="4489" y="590"/>
                    <a:pt x="4383" y="712"/>
                  </a:cubicBezTo>
                  <a:cubicBezTo>
                    <a:pt x="4088" y="1054"/>
                    <a:pt x="3905" y="1445"/>
                    <a:pt x="3849" y="1894"/>
                  </a:cubicBezTo>
                  <a:cubicBezTo>
                    <a:pt x="3843" y="1941"/>
                    <a:pt x="3832" y="1987"/>
                    <a:pt x="3831" y="1995"/>
                  </a:cubicBezTo>
                  <a:cubicBezTo>
                    <a:pt x="3502" y="1977"/>
                    <a:pt x="3187" y="1958"/>
                    <a:pt x="2872" y="1943"/>
                  </a:cubicBezTo>
                  <a:cubicBezTo>
                    <a:pt x="2866" y="1942"/>
                    <a:pt x="2861" y="1942"/>
                    <a:pt x="2855" y="1942"/>
                  </a:cubicBezTo>
                  <a:cubicBezTo>
                    <a:pt x="2817" y="1942"/>
                    <a:pt x="2779" y="1949"/>
                    <a:pt x="2742" y="1957"/>
                  </a:cubicBezTo>
                  <a:cubicBezTo>
                    <a:pt x="2160" y="2074"/>
                    <a:pt x="2050" y="2149"/>
                    <a:pt x="1948" y="2824"/>
                  </a:cubicBezTo>
                  <a:cubicBezTo>
                    <a:pt x="1923" y="2989"/>
                    <a:pt x="1929" y="3162"/>
                    <a:pt x="1943" y="3330"/>
                  </a:cubicBezTo>
                  <a:cubicBezTo>
                    <a:pt x="1956" y="3492"/>
                    <a:pt x="1997" y="3652"/>
                    <a:pt x="2029" y="3824"/>
                  </a:cubicBezTo>
                  <a:cubicBezTo>
                    <a:pt x="1935" y="3841"/>
                    <a:pt x="1836" y="3857"/>
                    <a:pt x="1738" y="3875"/>
                  </a:cubicBezTo>
                  <a:cubicBezTo>
                    <a:pt x="1355" y="3950"/>
                    <a:pt x="1019" y="4121"/>
                    <a:pt x="724" y="4374"/>
                  </a:cubicBezTo>
                  <a:cubicBezTo>
                    <a:pt x="567" y="4507"/>
                    <a:pt x="510" y="4675"/>
                    <a:pt x="532" y="4877"/>
                  </a:cubicBezTo>
                  <a:cubicBezTo>
                    <a:pt x="580" y="5357"/>
                    <a:pt x="760" y="5781"/>
                    <a:pt x="1083" y="6160"/>
                  </a:cubicBezTo>
                  <a:cubicBezTo>
                    <a:pt x="581" y="6417"/>
                    <a:pt x="224" y="6798"/>
                    <a:pt x="0" y="7306"/>
                  </a:cubicBezTo>
                  <a:lnTo>
                    <a:pt x="0" y="7536"/>
                  </a:lnTo>
                  <a:cubicBezTo>
                    <a:pt x="224" y="8039"/>
                    <a:pt x="576" y="8422"/>
                    <a:pt x="1080" y="8677"/>
                  </a:cubicBezTo>
                  <a:cubicBezTo>
                    <a:pt x="1036" y="8737"/>
                    <a:pt x="995" y="8788"/>
                    <a:pt x="956" y="8841"/>
                  </a:cubicBezTo>
                  <a:cubicBezTo>
                    <a:pt x="703" y="9189"/>
                    <a:pt x="563" y="9579"/>
                    <a:pt x="529" y="10008"/>
                  </a:cubicBezTo>
                  <a:cubicBezTo>
                    <a:pt x="513" y="10194"/>
                    <a:pt x="581" y="10347"/>
                    <a:pt x="724" y="10468"/>
                  </a:cubicBezTo>
                  <a:cubicBezTo>
                    <a:pt x="1063" y="10758"/>
                    <a:pt x="1450" y="10937"/>
                    <a:pt x="1895" y="10993"/>
                  </a:cubicBezTo>
                  <a:cubicBezTo>
                    <a:pt x="1942" y="10999"/>
                    <a:pt x="1987" y="11011"/>
                    <a:pt x="2003" y="11013"/>
                  </a:cubicBezTo>
                  <a:cubicBezTo>
                    <a:pt x="1980" y="11317"/>
                    <a:pt x="1940" y="11607"/>
                    <a:pt x="1942" y="11898"/>
                  </a:cubicBezTo>
                  <a:cubicBezTo>
                    <a:pt x="1943" y="12077"/>
                    <a:pt x="1997" y="12260"/>
                    <a:pt x="2043" y="12436"/>
                  </a:cubicBezTo>
                  <a:cubicBezTo>
                    <a:pt x="2091" y="12629"/>
                    <a:pt x="2227" y="12747"/>
                    <a:pt x="2416" y="12805"/>
                  </a:cubicBezTo>
                  <a:cubicBezTo>
                    <a:pt x="2644" y="12877"/>
                    <a:pt x="2873" y="12913"/>
                    <a:pt x="3103" y="12913"/>
                  </a:cubicBezTo>
                  <a:cubicBezTo>
                    <a:pt x="3306" y="12913"/>
                    <a:pt x="3510" y="12885"/>
                    <a:pt x="3714" y="12828"/>
                  </a:cubicBezTo>
                  <a:cubicBezTo>
                    <a:pt x="3747" y="12820"/>
                    <a:pt x="3779" y="12813"/>
                    <a:pt x="3819" y="12803"/>
                  </a:cubicBezTo>
                  <a:cubicBezTo>
                    <a:pt x="3851" y="12956"/>
                    <a:pt x="3875" y="13107"/>
                    <a:pt x="3912" y="13256"/>
                  </a:cubicBezTo>
                  <a:cubicBezTo>
                    <a:pt x="3997" y="13583"/>
                    <a:pt x="4160" y="13872"/>
                    <a:pt x="4381" y="14127"/>
                  </a:cubicBezTo>
                  <a:cubicBezTo>
                    <a:pt x="4494" y="14258"/>
                    <a:pt x="4633" y="14315"/>
                    <a:pt x="4797" y="14315"/>
                  </a:cubicBezTo>
                  <a:cubicBezTo>
                    <a:pt x="4822" y="14315"/>
                    <a:pt x="4848" y="14314"/>
                    <a:pt x="4875" y="14311"/>
                  </a:cubicBezTo>
                  <a:cubicBezTo>
                    <a:pt x="5353" y="14263"/>
                    <a:pt x="5778" y="14085"/>
                    <a:pt x="6155" y="13764"/>
                  </a:cubicBezTo>
                  <a:cubicBezTo>
                    <a:pt x="6181" y="13804"/>
                    <a:pt x="6204" y="13837"/>
                    <a:pt x="6224" y="13872"/>
                  </a:cubicBezTo>
                  <a:cubicBezTo>
                    <a:pt x="6446" y="14267"/>
                    <a:pt x="6761" y="14563"/>
                    <a:pt x="7161" y="14771"/>
                  </a:cubicBezTo>
                  <a:cubicBezTo>
                    <a:pt x="7248" y="14817"/>
                    <a:pt x="7335" y="14839"/>
                    <a:pt x="7421" y="14839"/>
                  </a:cubicBezTo>
                  <a:cubicBezTo>
                    <a:pt x="7509" y="14839"/>
                    <a:pt x="7597" y="14816"/>
                    <a:pt x="7687" y="14770"/>
                  </a:cubicBezTo>
                  <a:cubicBezTo>
                    <a:pt x="8078" y="14567"/>
                    <a:pt x="8385" y="14274"/>
                    <a:pt x="8608" y="13894"/>
                  </a:cubicBezTo>
                  <a:cubicBezTo>
                    <a:pt x="8631" y="13852"/>
                    <a:pt x="8655" y="13811"/>
                    <a:pt x="8684" y="13761"/>
                  </a:cubicBezTo>
                  <a:cubicBezTo>
                    <a:pt x="8999" y="14026"/>
                    <a:pt x="9348" y="14204"/>
                    <a:pt x="9745" y="14278"/>
                  </a:cubicBezTo>
                  <a:cubicBezTo>
                    <a:pt x="9845" y="14297"/>
                    <a:pt x="9946" y="14312"/>
                    <a:pt x="10046" y="14315"/>
                  </a:cubicBezTo>
                  <a:cubicBezTo>
                    <a:pt x="10052" y="14316"/>
                    <a:pt x="10059" y="14316"/>
                    <a:pt x="10065" y="14316"/>
                  </a:cubicBezTo>
                  <a:cubicBezTo>
                    <a:pt x="10226" y="14316"/>
                    <a:pt x="10359" y="14248"/>
                    <a:pt x="10466" y="14123"/>
                  </a:cubicBezTo>
                  <a:cubicBezTo>
                    <a:pt x="10758" y="13781"/>
                    <a:pt x="10940" y="13388"/>
                    <a:pt x="10994" y="12939"/>
                  </a:cubicBezTo>
                  <a:cubicBezTo>
                    <a:pt x="11000" y="12897"/>
                    <a:pt x="11010" y="12855"/>
                    <a:pt x="11017" y="12817"/>
                  </a:cubicBezTo>
                  <a:cubicBezTo>
                    <a:pt x="11215" y="12847"/>
                    <a:pt x="11406" y="12901"/>
                    <a:pt x="11597" y="12901"/>
                  </a:cubicBezTo>
                  <a:cubicBezTo>
                    <a:pt x="11604" y="12901"/>
                    <a:pt x="11611" y="12901"/>
                    <a:pt x="11618" y="12901"/>
                  </a:cubicBezTo>
                  <a:cubicBezTo>
                    <a:pt x="11886" y="12895"/>
                    <a:pt x="12154" y="12854"/>
                    <a:pt x="12417" y="12804"/>
                  </a:cubicBezTo>
                  <a:cubicBezTo>
                    <a:pt x="12624" y="12766"/>
                    <a:pt x="12748" y="12619"/>
                    <a:pt x="12809" y="12418"/>
                  </a:cubicBezTo>
                  <a:cubicBezTo>
                    <a:pt x="12940" y="11991"/>
                    <a:pt x="12947" y="11563"/>
                    <a:pt x="12829" y="11133"/>
                  </a:cubicBezTo>
                  <a:cubicBezTo>
                    <a:pt x="12820" y="11102"/>
                    <a:pt x="12812" y="11069"/>
                    <a:pt x="12799" y="11018"/>
                  </a:cubicBezTo>
                  <a:cubicBezTo>
                    <a:pt x="12877" y="11006"/>
                    <a:pt x="12951" y="10996"/>
                    <a:pt x="13026" y="10984"/>
                  </a:cubicBezTo>
                  <a:cubicBezTo>
                    <a:pt x="13444" y="10911"/>
                    <a:pt x="13815" y="10736"/>
                    <a:pt x="14134" y="10455"/>
                  </a:cubicBezTo>
                  <a:cubicBezTo>
                    <a:pt x="14275" y="10331"/>
                    <a:pt x="14330" y="10173"/>
                    <a:pt x="14313" y="9988"/>
                  </a:cubicBezTo>
                  <a:cubicBezTo>
                    <a:pt x="14269" y="9523"/>
                    <a:pt x="14108" y="9108"/>
                    <a:pt x="13810" y="8746"/>
                  </a:cubicBezTo>
                  <a:cubicBezTo>
                    <a:pt x="13797" y="8728"/>
                    <a:pt x="13785" y="8710"/>
                    <a:pt x="13786" y="8710"/>
                  </a:cubicBezTo>
                  <a:lnTo>
                    <a:pt x="13786" y="8710"/>
                  </a:lnTo>
                  <a:cubicBezTo>
                    <a:pt x="13786" y="8710"/>
                    <a:pt x="13786" y="8710"/>
                    <a:pt x="13786" y="8710"/>
                  </a:cubicBezTo>
                  <a:cubicBezTo>
                    <a:pt x="14006" y="8528"/>
                    <a:pt x="14233" y="8364"/>
                    <a:pt x="14429" y="8167"/>
                  </a:cubicBezTo>
                  <a:cubicBezTo>
                    <a:pt x="14565" y="8031"/>
                    <a:pt x="14664" y="7851"/>
                    <a:pt x="14766" y="7684"/>
                  </a:cubicBezTo>
                  <a:cubicBezTo>
                    <a:pt x="14872" y="7515"/>
                    <a:pt x="14863" y="7337"/>
                    <a:pt x="14772" y="7160"/>
                  </a:cubicBezTo>
                  <a:cubicBezTo>
                    <a:pt x="14564" y="6759"/>
                    <a:pt x="14266" y="6445"/>
                    <a:pt x="13872" y="6224"/>
                  </a:cubicBezTo>
                  <a:cubicBezTo>
                    <a:pt x="13839" y="6206"/>
                    <a:pt x="13806" y="6186"/>
                    <a:pt x="13779" y="6170"/>
                  </a:cubicBezTo>
                  <a:cubicBezTo>
                    <a:pt x="13892" y="5985"/>
                    <a:pt x="14028" y="5816"/>
                    <a:pt x="14102" y="5622"/>
                  </a:cubicBezTo>
                  <a:cubicBezTo>
                    <a:pt x="14199" y="5368"/>
                    <a:pt x="14259" y="5098"/>
                    <a:pt x="14310" y="4830"/>
                  </a:cubicBezTo>
                  <a:cubicBezTo>
                    <a:pt x="14345" y="4653"/>
                    <a:pt x="14265" y="4498"/>
                    <a:pt x="14127" y="4380"/>
                  </a:cubicBezTo>
                  <a:cubicBezTo>
                    <a:pt x="13785" y="4086"/>
                    <a:pt x="13393" y="3904"/>
                    <a:pt x="12943" y="3848"/>
                  </a:cubicBezTo>
                  <a:cubicBezTo>
                    <a:pt x="12914" y="3846"/>
                    <a:pt x="12886" y="3841"/>
                    <a:pt x="12857" y="3836"/>
                  </a:cubicBezTo>
                  <a:cubicBezTo>
                    <a:pt x="12843" y="3833"/>
                    <a:pt x="12830" y="3827"/>
                    <a:pt x="12805" y="3820"/>
                  </a:cubicBezTo>
                  <a:cubicBezTo>
                    <a:pt x="12815" y="3780"/>
                    <a:pt x="12822" y="3739"/>
                    <a:pt x="12832" y="3700"/>
                  </a:cubicBezTo>
                  <a:cubicBezTo>
                    <a:pt x="12946" y="3274"/>
                    <a:pt x="12939" y="2851"/>
                    <a:pt x="12810" y="2428"/>
                  </a:cubicBezTo>
                  <a:cubicBezTo>
                    <a:pt x="12749" y="2227"/>
                    <a:pt x="12624" y="2098"/>
                    <a:pt x="12423" y="2035"/>
                  </a:cubicBezTo>
                  <a:cubicBezTo>
                    <a:pt x="12196" y="1965"/>
                    <a:pt x="11969" y="1930"/>
                    <a:pt x="11741" y="1930"/>
                  </a:cubicBezTo>
                  <a:cubicBezTo>
                    <a:pt x="11545" y="1930"/>
                    <a:pt x="11349" y="1955"/>
                    <a:pt x="11152" y="2007"/>
                  </a:cubicBezTo>
                  <a:cubicBezTo>
                    <a:pt x="11111" y="2018"/>
                    <a:pt x="11070" y="2029"/>
                    <a:pt x="11023" y="2042"/>
                  </a:cubicBezTo>
                  <a:cubicBezTo>
                    <a:pt x="10994" y="1897"/>
                    <a:pt x="10974" y="1759"/>
                    <a:pt x="10940" y="1625"/>
                  </a:cubicBezTo>
                  <a:cubicBezTo>
                    <a:pt x="10859" y="1292"/>
                    <a:pt x="10699" y="997"/>
                    <a:pt x="10479" y="733"/>
                  </a:cubicBezTo>
                  <a:cubicBezTo>
                    <a:pt x="10359" y="592"/>
                    <a:pt x="10216" y="527"/>
                    <a:pt x="10041" y="527"/>
                  </a:cubicBezTo>
                  <a:cubicBezTo>
                    <a:pt x="10016" y="527"/>
                    <a:pt x="9991" y="528"/>
                    <a:pt x="9964" y="531"/>
                  </a:cubicBezTo>
                  <a:cubicBezTo>
                    <a:pt x="9484" y="579"/>
                    <a:pt x="9061" y="760"/>
                    <a:pt x="8681" y="1082"/>
                  </a:cubicBezTo>
                  <a:cubicBezTo>
                    <a:pt x="8426" y="582"/>
                    <a:pt x="8044" y="223"/>
                    <a:pt x="75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48" name="Google Shape;448;p14"/>
            <p:cNvCxnSpPr/>
            <p:nvPr/>
          </p:nvCxnSpPr>
          <p:spPr>
            <a:xfrm>
              <a:off x="4299935" y="3285816"/>
              <a:ext cx="438600" cy="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49" name="Google Shape;449;p14"/>
          <p:cNvGrpSpPr/>
          <p:nvPr/>
        </p:nvGrpSpPr>
        <p:grpSpPr>
          <a:xfrm>
            <a:off x="4348172" y="3100991"/>
            <a:ext cx="452755" cy="502466"/>
            <a:chOff x="5220212" y="2783350"/>
            <a:chExt cx="452755" cy="502466"/>
          </a:xfrm>
        </p:grpSpPr>
        <p:sp>
          <p:nvSpPr>
            <p:cNvPr id="450" name="Google Shape;450;p14"/>
            <p:cNvSpPr/>
            <p:nvPr/>
          </p:nvSpPr>
          <p:spPr>
            <a:xfrm>
              <a:off x="5220212" y="2783350"/>
              <a:ext cx="452755" cy="417064"/>
            </a:xfrm>
            <a:custGeom>
              <a:avLst/>
              <a:gdLst/>
              <a:ahLst/>
              <a:cxnLst/>
              <a:rect l="l" t="t" r="r" b="b"/>
              <a:pathLst>
                <a:path w="14842" h="13672" extrusionOk="0">
                  <a:moveTo>
                    <a:pt x="7716" y="1173"/>
                  </a:moveTo>
                  <a:cubicBezTo>
                    <a:pt x="7673" y="1173"/>
                    <a:pt x="7630" y="1189"/>
                    <a:pt x="7590" y="1223"/>
                  </a:cubicBezTo>
                  <a:cubicBezTo>
                    <a:pt x="7383" y="1396"/>
                    <a:pt x="7179" y="1575"/>
                    <a:pt x="6987" y="1763"/>
                  </a:cubicBezTo>
                  <a:cubicBezTo>
                    <a:pt x="6869" y="1878"/>
                    <a:pt x="6920" y="2049"/>
                    <a:pt x="7077" y="2112"/>
                  </a:cubicBezTo>
                  <a:cubicBezTo>
                    <a:pt x="7124" y="2131"/>
                    <a:pt x="7172" y="2145"/>
                    <a:pt x="7222" y="2162"/>
                  </a:cubicBezTo>
                  <a:cubicBezTo>
                    <a:pt x="7214" y="2180"/>
                    <a:pt x="7212" y="2192"/>
                    <a:pt x="7205" y="2198"/>
                  </a:cubicBezTo>
                  <a:cubicBezTo>
                    <a:pt x="7142" y="2256"/>
                    <a:pt x="7077" y="2314"/>
                    <a:pt x="7014" y="2373"/>
                  </a:cubicBezTo>
                  <a:cubicBezTo>
                    <a:pt x="6894" y="2484"/>
                    <a:pt x="6876" y="2602"/>
                    <a:pt x="6961" y="2702"/>
                  </a:cubicBezTo>
                  <a:cubicBezTo>
                    <a:pt x="7003" y="2752"/>
                    <a:pt x="7057" y="2777"/>
                    <a:pt x="7115" y="2777"/>
                  </a:cubicBezTo>
                  <a:cubicBezTo>
                    <a:pt x="7176" y="2777"/>
                    <a:pt x="7241" y="2750"/>
                    <a:pt x="7305" y="2695"/>
                  </a:cubicBezTo>
                  <a:cubicBezTo>
                    <a:pt x="7450" y="2568"/>
                    <a:pt x="7581" y="2424"/>
                    <a:pt x="7738" y="2313"/>
                  </a:cubicBezTo>
                  <a:cubicBezTo>
                    <a:pt x="8006" y="2121"/>
                    <a:pt x="7966" y="1844"/>
                    <a:pt x="7637" y="1803"/>
                  </a:cubicBezTo>
                  <a:cubicBezTo>
                    <a:pt x="7634" y="1803"/>
                    <a:pt x="7632" y="1796"/>
                    <a:pt x="7621" y="1776"/>
                  </a:cubicBezTo>
                  <a:cubicBezTo>
                    <a:pt x="7657" y="1742"/>
                    <a:pt x="7698" y="1703"/>
                    <a:pt x="7738" y="1666"/>
                  </a:cubicBezTo>
                  <a:cubicBezTo>
                    <a:pt x="7780" y="1626"/>
                    <a:pt x="7826" y="1591"/>
                    <a:pt x="7866" y="1548"/>
                  </a:cubicBezTo>
                  <a:cubicBezTo>
                    <a:pt x="7951" y="1454"/>
                    <a:pt x="7957" y="1333"/>
                    <a:pt x="7874" y="1249"/>
                  </a:cubicBezTo>
                  <a:cubicBezTo>
                    <a:pt x="7826" y="1200"/>
                    <a:pt x="7771" y="1173"/>
                    <a:pt x="7716" y="1173"/>
                  </a:cubicBezTo>
                  <a:close/>
                  <a:moveTo>
                    <a:pt x="4669" y="2697"/>
                  </a:moveTo>
                  <a:cubicBezTo>
                    <a:pt x="4514" y="2697"/>
                    <a:pt x="4359" y="2699"/>
                    <a:pt x="4204" y="2702"/>
                  </a:cubicBezTo>
                  <a:cubicBezTo>
                    <a:pt x="4058" y="2705"/>
                    <a:pt x="3969" y="2800"/>
                    <a:pt x="3973" y="2925"/>
                  </a:cubicBezTo>
                  <a:cubicBezTo>
                    <a:pt x="3977" y="3045"/>
                    <a:pt x="4067" y="3128"/>
                    <a:pt x="4207" y="3132"/>
                  </a:cubicBezTo>
                  <a:cubicBezTo>
                    <a:pt x="4256" y="3134"/>
                    <a:pt x="4306" y="3134"/>
                    <a:pt x="4355" y="3134"/>
                  </a:cubicBezTo>
                  <a:cubicBezTo>
                    <a:pt x="4424" y="3134"/>
                    <a:pt x="4492" y="3133"/>
                    <a:pt x="4561" y="3133"/>
                  </a:cubicBezTo>
                  <a:cubicBezTo>
                    <a:pt x="4583" y="3133"/>
                    <a:pt x="4605" y="3133"/>
                    <a:pt x="4627" y="3133"/>
                  </a:cubicBezTo>
                  <a:cubicBezTo>
                    <a:pt x="4699" y="3133"/>
                    <a:pt x="4771" y="3134"/>
                    <a:pt x="4843" y="3134"/>
                  </a:cubicBezTo>
                  <a:cubicBezTo>
                    <a:pt x="4916" y="3134"/>
                    <a:pt x="4988" y="3133"/>
                    <a:pt x="5060" y="3132"/>
                  </a:cubicBezTo>
                  <a:cubicBezTo>
                    <a:pt x="5212" y="3129"/>
                    <a:pt x="5302" y="3049"/>
                    <a:pt x="5305" y="2924"/>
                  </a:cubicBezTo>
                  <a:cubicBezTo>
                    <a:pt x="5309" y="2797"/>
                    <a:pt x="5221" y="2703"/>
                    <a:pt x="5073" y="2700"/>
                  </a:cubicBezTo>
                  <a:cubicBezTo>
                    <a:pt x="4938" y="2698"/>
                    <a:pt x="4804" y="2697"/>
                    <a:pt x="4669" y="2697"/>
                  </a:cubicBezTo>
                  <a:close/>
                  <a:moveTo>
                    <a:pt x="10174" y="2698"/>
                  </a:moveTo>
                  <a:cubicBezTo>
                    <a:pt x="10021" y="2698"/>
                    <a:pt x="9869" y="2700"/>
                    <a:pt x="9718" y="2703"/>
                  </a:cubicBezTo>
                  <a:cubicBezTo>
                    <a:pt x="9588" y="2706"/>
                    <a:pt x="9508" y="2800"/>
                    <a:pt x="9508" y="2917"/>
                  </a:cubicBezTo>
                  <a:cubicBezTo>
                    <a:pt x="9507" y="3041"/>
                    <a:pt x="9592" y="3126"/>
                    <a:pt x="9731" y="3132"/>
                  </a:cubicBezTo>
                  <a:cubicBezTo>
                    <a:pt x="9782" y="3134"/>
                    <a:pt x="9834" y="3134"/>
                    <a:pt x="9885" y="3134"/>
                  </a:cubicBezTo>
                  <a:cubicBezTo>
                    <a:pt x="9956" y="3134"/>
                    <a:pt x="10027" y="3133"/>
                    <a:pt x="10098" y="3133"/>
                  </a:cubicBezTo>
                  <a:cubicBezTo>
                    <a:pt x="10120" y="3133"/>
                    <a:pt x="10142" y="3133"/>
                    <a:pt x="10165" y="3133"/>
                  </a:cubicBezTo>
                  <a:cubicBezTo>
                    <a:pt x="10250" y="3133"/>
                    <a:pt x="10336" y="3134"/>
                    <a:pt x="10421" y="3134"/>
                  </a:cubicBezTo>
                  <a:cubicBezTo>
                    <a:pt x="10486" y="3134"/>
                    <a:pt x="10550" y="3134"/>
                    <a:pt x="10614" y="3132"/>
                  </a:cubicBezTo>
                  <a:cubicBezTo>
                    <a:pt x="10749" y="3128"/>
                    <a:pt x="10839" y="3038"/>
                    <a:pt x="10840" y="2918"/>
                  </a:cubicBezTo>
                  <a:cubicBezTo>
                    <a:pt x="10840" y="2804"/>
                    <a:pt x="10756" y="2706"/>
                    <a:pt x="10629" y="2703"/>
                  </a:cubicBezTo>
                  <a:cubicBezTo>
                    <a:pt x="10478" y="2700"/>
                    <a:pt x="10326" y="2698"/>
                    <a:pt x="10174" y="2698"/>
                  </a:cubicBezTo>
                  <a:close/>
                  <a:moveTo>
                    <a:pt x="7424" y="436"/>
                  </a:moveTo>
                  <a:cubicBezTo>
                    <a:pt x="8266" y="436"/>
                    <a:pt x="8957" y="1127"/>
                    <a:pt x="8960" y="1972"/>
                  </a:cubicBezTo>
                  <a:cubicBezTo>
                    <a:pt x="8963" y="2822"/>
                    <a:pt x="8270" y="3521"/>
                    <a:pt x="7427" y="3521"/>
                  </a:cubicBezTo>
                  <a:cubicBezTo>
                    <a:pt x="7424" y="3521"/>
                    <a:pt x="7421" y="3521"/>
                    <a:pt x="7417" y="3521"/>
                  </a:cubicBezTo>
                  <a:cubicBezTo>
                    <a:pt x="6568" y="3515"/>
                    <a:pt x="5882" y="2824"/>
                    <a:pt x="5883" y="1977"/>
                  </a:cubicBezTo>
                  <a:cubicBezTo>
                    <a:pt x="5883" y="1131"/>
                    <a:pt x="6573" y="438"/>
                    <a:pt x="7419" y="436"/>
                  </a:cubicBezTo>
                  <a:cubicBezTo>
                    <a:pt x="7420" y="436"/>
                    <a:pt x="7422" y="436"/>
                    <a:pt x="7424" y="436"/>
                  </a:cubicBezTo>
                  <a:close/>
                  <a:moveTo>
                    <a:pt x="5471" y="2314"/>
                  </a:moveTo>
                  <a:cubicBezTo>
                    <a:pt x="5565" y="2789"/>
                    <a:pt x="5791" y="3182"/>
                    <a:pt x="6178" y="3514"/>
                  </a:cubicBezTo>
                  <a:cubicBezTo>
                    <a:pt x="6104" y="3518"/>
                    <a:pt x="6063" y="3522"/>
                    <a:pt x="6021" y="3522"/>
                  </a:cubicBezTo>
                  <a:lnTo>
                    <a:pt x="3661" y="3522"/>
                  </a:lnTo>
                  <a:cubicBezTo>
                    <a:pt x="3470" y="3522"/>
                    <a:pt x="3467" y="3519"/>
                    <a:pt x="3467" y="3327"/>
                  </a:cubicBezTo>
                  <a:cubicBezTo>
                    <a:pt x="3467" y="3038"/>
                    <a:pt x="3469" y="2747"/>
                    <a:pt x="3467" y="2458"/>
                  </a:cubicBezTo>
                  <a:cubicBezTo>
                    <a:pt x="3467" y="2378"/>
                    <a:pt x="3476" y="2314"/>
                    <a:pt x="3581" y="2314"/>
                  </a:cubicBezTo>
                  <a:cubicBezTo>
                    <a:pt x="3790" y="2315"/>
                    <a:pt x="3999" y="2315"/>
                    <a:pt x="4209" y="2315"/>
                  </a:cubicBezTo>
                  <a:cubicBezTo>
                    <a:pt x="4628" y="2315"/>
                    <a:pt x="5048" y="2314"/>
                    <a:pt x="5471" y="2314"/>
                  </a:cubicBezTo>
                  <a:close/>
                  <a:moveTo>
                    <a:pt x="2587" y="3134"/>
                  </a:moveTo>
                  <a:cubicBezTo>
                    <a:pt x="2727" y="3134"/>
                    <a:pt x="2864" y="3136"/>
                    <a:pt x="2996" y="3136"/>
                  </a:cubicBezTo>
                  <a:cubicBezTo>
                    <a:pt x="3036" y="3346"/>
                    <a:pt x="3043" y="3538"/>
                    <a:pt x="3113" y="3706"/>
                  </a:cubicBezTo>
                  <a:cubicBezTo>
                    <a:pt x="3189" y="3894"/>
                    <a:pt x="3382" y="3954"/>
                    <a:pt x="3584" y="3961"/>
                  </a:cubicBezTo>
                  <a:lnTo>
                    <a:pt x="3584" y="4334"/>
                  </a:lnTo>
                  <a:lnTo>
                    <a:pt x="2088" y="4334"/>
                  </a:lnTo>
                  <a:lnTo>
                    <a:pt x="2088" y="3851"/>
                  </a:lnTo>
                  <a:cubicBezTo>
                    <a:pt x="2088" y="3692"/>
                    <a:pt x="2087" y="3532"/>
                    <a:pt x="2088" y="3374"/>
                  </a:cubicBezTo>
                  <a:cubicBezTo>
                    <a:pt x="2090" y="3237"/>
                    <a:pt x="2158" y="3145"/>
                    <a:pt x="2292" y="3139"/>
                  </a:cubicBezTo>
                  <a:cubicBezTo>
                    <a:pt x="2391" y="3135"/>
                    <a:pt x="2489" y="3134"/>
                    <a:pt x="2587" y="3134"/>
                  </a:cubicBezTo>
                  <a:close/>
                  <a:moveTo>
                    <a:pt x="10809" y="3968"/>
                  </a:moveTo>
                  <a:lnTo>
                    <a:pt x="10809" y="4336"/>
                  </a:lnTo>
                  <a:lnTo>
                    <a:pt x="4036" y="4336"/>
                  </a:lnTo>
                  <a:lnTo>
                    <a:pt x="4036" y="3968"/>
                  </a:lnTo>
                  <a:close/>
                  <a:moveTo>
                    <a:pt x="12253" y="3138"/>
                  </a:moveTo>
                  <a:cubicBezTo>
                    <a:pt x="12358" y="3138"/>
                    <a:pt x="12465" y="3139"/>
                    <a:pt x="12571" y="3145"/>
                  </a:cubicBezTo>
                  <a:cubicBezTo>
                    <a:pt x="12692" y="3151"/>
                    <a:pt x="12753" y="3246"/>
                    <a:pt x="12753" y="3367"/>
                  </a:cubicBezTo>
                  <a:cubicBezTo>
                    <a:pt x="12756" y="3685"/>
                    <a:pt x="12755" y="4002"/>
                    <a:pt x="12755" y="4337"/>
                  </a:cubicBezTo>
                  <a:lnTo>
                    <a:pt x="11260" y="4337"/>
                  </a:lnTo>
                  <a:lnTo>
                    <a:pt x="11260" y="3964"/>
                  </a:lnTo>
                  <a:cubicBezTo>
                    <a:pt x="11458" y="3951"/>
                    <a:pt x="11656" y="3896"/>
                    <a:pt x="11735" y="3699"/>
                  </a:cubicBezTo>
                  <a:cubicBezTo>
                    <a:pt x="11800" y="3531"/>
                    <a:pt x="11807" y="3339"/>
                    <a:pt x="11843" y="3141"/>
                  </a:cubicBezTo>
                  <a:cubicBezTo>
                    <a:pt x="11975" y="3141"/>
                    <a:pt x="12113" y="3138"/>
                    <a:pt x="12253" y="3138"/>
                  </a:cubicBezTo>
                  <a:close/>
                  <a:moveTo>
                    <a:pt x="2298" y="5644"/>
                  </a:moveTo>
                  <a:cubicBezTo>
                    <a:pt x="2480" y="5644"/>
                    <a:pt x="2662" y="5645"/>
                    <a:pt x="2845" y="5645"/>
                  </a:cubicBezTo>
                  <a:lnTo>
                    <a:pt x="7437" y="5645"/>
                  </a:lnTo>
                  <a:cubicBezTo>
                    <a:pt x="8350" y="5645"/>
                    <a:pt x="9263" y="5644"/>
                    <a:pt x="10176" y="5644"/>
                  </a:cubicBezTo>
                  <a:cubicBezTo>
                    <a:pt x="11088" y="5644"/>
                    <a:pt x="12001" y="5645"/>
                    <a:pt x="12914" y="5646"/>
                  </a:cubicBezTo>
                  <a:cubicBezTo>
                    <a:pt x="12975" y="5646"/>
                    <a:pt x="13085" y="5669"/>
                    <a:pt x="13089" y="5693"/>
                  </a:cubicBezTo>
                  <a:cubicBezTo>
                    <a:pt x="13105" y="5806"/>
                    <a:pt x="13095" y="5921"/>
                    <a:pt x="13087" y="6035"/>
                  </a:cubicBezTo>
                  <a:cubicBezTo>
                    <a:pt x="13085" y="6048"/>
                    <a:pt x="13040" y="6065"/>
                    <a:pt x="13012" y="6068"/>
                  </a:cubicBezTo>
                  <a:cubicBezTo>
                    <a:pt x="12991" y="6071"/>
                    <a:pt x="12969" y="6071"/>
                    <a:pt x="12948" y="6071"/>
                  </a:cubicBezTo>
                  <a:cubicBezTo>
                    <a:pt x="12926" y="6071"/>
                    <a:pt x="12904" y="6071"/>
                    <a:pt x="12881" y="6071"/>
                  </a:cubicBezTo>
                  <a:cubicBezTo>
                    <a:pt x="9241" y="6071"/>
                    <a:pt x="5598" y="6071"/>
                    <a:pt x="1957" y="6069"/>
                  </a:cubicBezTo>
                  <a:cubicBezTo>
                    <a:pt x="1886" y="6069"/>
                    <a:pt x="1762" y="6051"/>
                    <a:pt x="1754" y="6018"/>
                  </a:cubicBezTo>
                  <a:cubicBezTo>
                    <a:pt x="1728" y="5914"/>
                    <a:pt x="1738" y="5799"/>
                    <a:pt x="1752" y="5690"/>
                  </a:cubicBezTo>
                  <a:cubicBezTo>
                    <a:pt x="1755" y="5669"/>
                    <a:pt x="1840" y="5648"/>
                    <a:pt x="1887" y="5646"/>
                  </a:cubicBezTo>
                  <a:cubicBezTo>
                    <a:pt x="2024" y="5644"/>
                    <a:pt x="2161" y="5644"/>
                    <a:pt x="2298" y="5644"/>
                  </a:cubicBezTo>
                  <a:close/>
                  <a:moveTo>
                    <a:pt x="8140" y="7300"/>
                  </a:moveTo>
                  <a:cubicBezTo>
                    <a:pt x="8265" y="7300"/>
                    <a:pt x="8332" y="7333"/>
                    <a:pt x="8335" y="7469"/>
                  </a:cubicBezTo>
                  <a:cubicBezTo>
                    <a:pt x="8336" y="7541"/>
                    <a:pt x="8357" y="7612"/>
                    <a:pt x="8372" y="7696"/>
                  </a:cubicBezTo>
                  <a:lnTo>
                    <a:pt x="6483" y="7696"/>
                  </a:lnTo>
                  <a:cubicBezTo>
                    <a:pt x="6507" y="7303"/>
                    <a:pt x="6507" y="7303"/>
                    <a:pt x="6886" y="7303"/>
                  </a:cubicBezTo>
                  <a:cubicBezTo>
                    <a:pt x="7124" y="7303"/>
                    <a:pt x="7361" y="7305"/>
                    <a:pt x="7598" y="7305"/>
                  </a:cubicBezTo>
                  <a:cubicBezTo>
                    <a:pt x="7776" y="7305"/>
                    <a:pt x="7954" y="7304"/>
                    <a:pt x="8132" y="7300"/>
                  </a:cubicBezTo>
                  <a:cubicBezTo>
                    <a:pt x="8135" y="7300"/>
                    <a:pt x="8138" y="7300"/>
                    <a:pt x="8140" y="7300"/>
                  </a:cubicBezTo>
                  <a:close/>
                  <a:moveTo>
                    <a:pt x="13857" y="8665"/>
                  </a:moveTo>
                  <a:cubicBezTo>
                    <a:pt x="13743" y="8666"/>
                    <a:pt x="13648" y="8761"/>
                    <a:pt x="13644" y="8877"/>
                  </a:cubicBezTo>
                  <a:cubicBezTo>
                    <a:pt x="13641" y="9004"/>
                    <a:pt x="13733" y="9099"/>
                    <a:pt x="13859" y="9099"/>
                  </a:cubicBezTo>
                  <a:cubicBezTo>
                    <a:pt x="13978" y="9099"/>
                    <a:pt x="14068" y="9011"/>
                    <a:pt x="14072" y="8891"/>
                  </a:cubicBezTo>
                  <a:cubicBezTo>
                    <a:pt x="14075" y="8769"/>
                    <a:pt x="13977" y="8665"/>
                    <a:pt x="13857" y="8665"/>
                  </a:cubicBezTo>
                  <a:close/>
                  <a:moveTo>
                    <a:pt x="3238" y="8123"/>
                  </a:moveTo>
                  <a:cubicBezTo>
                    <a:pt x="3242" y="8123"/>
                    <a:pt x="3247" y="8123"/>
                    <a:pt x="3252" y="8123"/>
                  </a:cubicBezTo>
                  <a:cubicBezTo>
                    <a:pt x="3454" y="8130"/>
                    <a:pt x="3613" y="8281"/>
                    <a:pt x="3630" y="8488"/>
                  </a:cubicBezTo>
                  <a:cubicBezTo>
                    <a:pt x="3634" y="8551"/>
                    <a:pt x="3631" y="8613"/>
                    <a:pt x="3634" y="8676"/>
                  </a:cubicBezTo>
                  <a:cubicBezTo>
                    <a:pt x="3638" y="8851"/>
                    <a:pt x="3668" y="9032"/>
                    <a:pt x="3423" y="9086"/>
                  </a:cubicBezTo>
                  <a:cubicBezTo>
                    <a:pt x="3368" y="9099"/>
                    <a:pt x="3319" y="9170"/>
                    <a:pt x="3279" y="9223"/>
                  </a:cubicBezTo>
                  <a:cubicBezTo>
                    <a:pt x="3178" y="9358"/>
                    <a:pt x="3139" y="9404"/>
                    <a:pt x="3036" y="9404"/>
                  </a:cubicBezTo>
                  <a:cubicBezTo>
                    <a:pt x="2990" y="9404"/>
                    <a:pt x="2932" y="9395"/>
                    <a:pt x="2850" y="9381"/>
                  </a:cubicBezTo>
                  <a:cubicBezTo>
                    <a:pt x="2850" y="9071"/>
                    <a:pt x="2836" y="8759"/>
                    <a:pt x="2855" y="8448"/>
                  </a:cubicBezTo>
                  <a:cubicBezTo>
                    <a:pt x="2867" y="8256"/>
                    <a:pt x="3049" y="8123"/>
                    <a:pt x="3238" y="8123"/>
                  </a:cubicBezTo>
                  <a:close/>
                  <a:moveTo>
                    <a:pt x="7532" y="8142"/>
                  </a:moveTo>
                  <a:cubicBezTo>
                    <a:pt x="8018" y="8142"/>
                    <a:pt x="8504" y="8143"/>
                    <a:pt x="8990" y="8145"/>
                  </a:cubicBezTo>
                  <a:cubicBezTo>
                    <a:pt x="9500" y="8148"/>
                    <a:pt x="9894" y="8441"/>
                    <a:pt x="10060" y="8924"/>
                  </a:cubicBezTo>
                  <a:cubicBezTo>
                    <a:pt x="10117" y="9092"/>
                    <a:pt x="10169" y="9261"/>
                    <a:pt x="10228" y="9445"/>
                  </a:cubicBezTo>
                  <a:lnTo>
                    <a:pt x="4598" y="9445"/>
                  </a:lnTo>
                  <a:cubicBezTo>
                    <a:pt x="4704" y="9173"/>
                    <a:pt x="4776" y="8905"/>
                    <a:pt x="4907" y="8669"/>
                  </a:cubicBezTo>
                  <a:cubicBezTo>
                    <a:pt x="5107" y="8314"/>
                    <a:pt x="5444" y="8148"/>
                    <a:pt x="5849" y="8146"/>
                  </a:cubicBezTo>
                  <a:cubicBezTo>
                    <a:pt x="6410" y="8143"/>
                    <a:pt x="6971" y="8142"/>
                    <a:pt x="7532" y="8142"/>
                  </a:cubicBezTo>
                  <a:close/>
                  <a:moveTo>
                    <a:pt x="10930" y="9412"/>
                  </a:moveTo>
                  <a:cubicBezTo>
                    <a:pt x="10985" y="9412"/>
                    <a:pt x="11039" y="9415"/>
                    <a:pt x="11092" y="9422"/>
                  </a:cubicBezTo>
                  <a:cubicBezTo>
                    <a:pt x="11145" y="9431"/>
                    <a:pt x="11189" y="9505"/>
                    <a:pt x="11236" y="9549"/>
                  </a:cubicBezTo>
                  <a:cubicBezTo>
                    <a:pt x="11191" y="9595"/>
                    <a:pt x="11151" y="9667"/>
                    <a:pt x="11097" y="9680"/>
                  </a:cubicBezTo>
                  <a:cubicBezTo>
                    <a:pt x="11079" y="9684"/>
                    <a:pt x="11062" y="9686"/>
                    <a:pt x="11044" y="9686"/>
                  </a:cubicBezTo>
                  <a:cubicBezTo>
                    <a:pt x="10895" y="9686"/>
                    <a:pt x="10727" y="9561"/>
                    <a:pt x="10695" y="9417"/>
                  </a:cubicBezTo>
                  <a:cubicBezTo>
                    <a:pt x="10776" y="9417"/>
                    <a:pt x="10854" y="9412"/>
                    <a:pt x="10930" y="9412"/>
                  </a:cubicBezTo>
                  <a:close/>
                  <a:moveTo>
                    <a:pt x="3915" y="9414"/>
                  </a:moveTo>
                  <a:cubicBezTo>
                    <a:pt x="3989" y="9414"/>
                    <a:pt x="4064" y="9417"/>
                    <a:pt x="4142" y="9417"/>
                  </a:cubicBezTo>
                  <a:cubicBezTo>
                    <a:pt x="4121" y="9563"/>
                    <a:pt x="3923" y="9691"/>
                    <a:pt x="3774" y="9691"/>
                  </a:cubicBezTo>
                  <a:cubicBezTo>
                    <a:pt x="3735" y="9691"/>
                    <a:pt x="3699" y="9682"/>
                    <a:pt x="3671" y="9662"/>
                  </a:cubicBezTo>
                  <a:cubicBezTo>
                    <a:pt x="3635" y="9637"/>
                    <a:pt x="3603" y="9562"/>
                    <a:pt x="3615" y="9531"/>
                  </a:cubicBezTo>
                  <a:cubicBezTo>
                    <a:pt x="3637" y="9482"/>
                    <a:pt x="3695" y="9428"/>
                    <a:pt x="3744" y="9422"/>
                  </a:cubicBezTo>
                  <a:cubicBezTo>
                    <a:pt x="3800" y="9415"/>
                    <a:pt x="3857" y="9414"/>
                    <a:pt x="3915" y="9414"/>
                  </a:cubicBezTo>
                  <a:close/>
                  <a:moveTo>
                    <a:pt x="13859" y="9504"/>
                  </a:moveTo>
                  <a:cubicBezTo>
                    <a:pt x="13739" y="9504"/>
                    <a:pt x="13642" y="9604"/>
                    <a:pt x="13644" y="9726"/>
                  </a:cubicBezTo>
                  <a:cubicBezTo>
                    <a:pt x="13646" y="9845"/>
                    <a:pt x="13736" y="9937"/>
                    <a:pt x="13854" y="9938"/>
                  </a:cubicBezTo>
                  <a:cubicBezTo>
                    <a:pt x="13855" y="9938"/>
                    <a:pt x="13856" y="9938"/>
                    <a:pt x="13857" y="9938"/>
                  </a:cubicBezTo>
                  <a:cubicBezTo>
                    <a:pt x="13980" y="9938"/>
                    <a:pt x="14075" y="9842"/>
                    <a:pt x="14072" y="9719"/>
                  </a:cubicBezTo>
                  <a:cubicBezTo>
                    <a:pt x="14071" y="9603"/>
                    <a:pt x="13975" y="9506"/>
                    <a:pt x="13861" y="9504"/>
                  </a:cubicBezTo>
                  <a:cubicBezTo>
                    <a:pt x="13861" y="9504"/>
                    <a:pt x="13860" y="9504"/>
                    <a:pt x="13859" y="9504"/>
                  </a:cubicBezTo>
                  <a:close/>
                  <a:moveTo>
                    <a:pt x="10280" y="9894"/>
                  </a:moveTo>
                  <a:cubicBezTo>
                    <a:pt x="9818" y="10150"/>
                    <a:pt x="8638" y="10301"/>
                    <a:pt x="7423" y="10301"/>
                  </a:cubicBezTo>
                  <a:cubicBezTo>
                    <a:pt x="6317" y="10301"/>
                    <a:pt x="5183" y="10176"/>
                    <a:pt x="4536" y="9894"/>
                  </a:cubicBezTo>
                  <a:close/>
                  <a:moveTo>
                    <a:pt x="14396" y="8236"/>
                  </a:moveTo>
                  <a:lnTo>
                    <a:pt x="14396" y="10364"/>
                  </a:lnTo>
                  <a:lnTo>
                    <a:pt x="13319" y="10364"/>
                  </a:lnTo>
                  <a:lnTo>
                    <a:pt x="13319" y="8236"/>
                  </a:lnTo>
                  <a:close/>
                  <a:moveTo>
                    <a:pt x="4004" y="10192"/>
                  </a:moveTo>
                  <a:lnTo>
                    <a:pt x="4004" y="10192"/>
                  </a:lnTo>
                  <a:cubicBezTo>
                    <a:pt x="4417" y="10318"/>
                    <a:pt x="4816" y="10441"/>
                    <a:pt x="5215" y="10563"/>
                  </a:cubicBezTo>
                  <a:cubicBezTo>
                    <a:pt x="5219" y="10580"/>
                    <a:pt x="5224" y="10599"/>
                    <a:pt x="5229" y="10618"/>
                  </a:cubicBezTo>
                  <a:cubicBezTo>
                    <a:pt x="5150" y="10636"/>
                    <a:pt x="5071" y="10674"/>
                    <a:pt x="4996" y="10674"/>
                  </a:cubicBezTo>
                  <a:cubicBezTo>
                    <a:pt x="4989" y="10674"/>
                    <a:pt x="4983" y="10674"/>
                    <a:pt x="4977" y="10673"/>
                  </a:cubicBezTo>
                  <a:cubicBezTo>
                    <a:pt x="4702" y="10650"/>
                    <a:pt x="4432" y="10602"/>
                    <a:pt x="4158" y="10580"/>
                  </a:cubicBezTo>
                  <a:cubicBezTo>
                    <a:pt x="4026" y="10570"/>
                    <a:pt x="3991" y="10518"/>
                    <a:pt x="4003" y="10401"/>
                  </a:cubicBezTo>
                  <a:cubicBezTo>
                    <a:pt x="4010" y="10334"/>
                    <a:pt x="4004" y="10269"/>
                    <a:pt x="4004" y="10192"/>
                  </a:cubicBezTo>
                  <a:close/>
                  <a:moveTo>
                    <a:pt x="10829" y="10196"/>
                  </a:moveTo>
                  <a:lnTo>
                    <a:pt x="10829" y="10196"/>
                  </a:lnTo>
                  <a:cubicBezTo>
                    <a:pt x="10850" y="10652"/>
                    <a:pt x="10886" y="10545"/>
                    <a:pt x="10500" y="10602"/>
                  </a:cubicBezTo>
                  <a:cubicBezTo>
                    <a:pt x="10290" y="10632"/>
                    <a:pt x="10078" y="10646"/>
                    <a:pt x="9867" y="10680"/>
                  </a:cubicBezTo>
                  <a:cubicBezTo>
                    <a:pt x="9849" y="10683"/>
                    <a:pt x="9832" y="10685"/>
                    <a:pt x="9815" y="10685"/>
                  </a:cubicBezTo>
                  <a:cubicBezTo>
                    <a:pt x="9733" y="10685"/>
                    <a:pt x="9673" y="10648"/>
                    <a:pt x="9618" y="10568"/>
                  </a:cubicBezTo>
                  <a:cubicBezTo>
                    <a:pt x="10031" y="10441"/>
                    <a:pt x="10430" y="10318"/>
                    <a:pt x="10829" y="10196"/>
                  </a:cubicBezTo>
                  <a:close/>
                  <a:moveTo>
                    <a:pt x="8971" y="10663"/>
                  </a:moveTo>
                  <a:cubicBezTo>
                    <a:pt x="9051" y="10663"/>
                    <a:pt x="9121" y="10683"/>
                    <a:pt x="9169" y="10777"/>
                  </a:cubicBezTo>
                  <a:cubicBezTo>
                    <a:pt x="9189" y="10817"/>
                    <a:pt x="9238" y="10843"/>
                    <a:pt x="9273" y="10875"/>
                  </a:cubicBezTo>
                  <a:lnTo>
                    <a:pt x="9273" y="10929"/>
                  </a:lnTo>
                  <a:cubicBezTo>
                    <a:pt x="9127" y="10958"/>
                    <a:pt x="8980" y="11009"/>
                    <a:pt x="8832" y="11009"/>
                  </a:cubicBezTo>
                  <a:cubicBezTo>
                    <a:pt x="8359" y="11014"/>
                    <a:pt x="7886" y="11016"/>
                    <a:pt x="7413" y="11016"/>
                  </a:cubicBezTo>
                  <a:cubicBezTo>
                    <a:pt x="6940" y="11016"/>
                    <a:pt x="6467" y="11014"/>
                    <a:pt x="5994" y="11009"/>
                  </a:cubicBezTo>
                  <a:cubicBezTo>
                    <a:pt x="5852" y="11009"/>
                    <a:pt x="5711" y="10955"/>
                    <a:pt x="5544" y="10921"/>
                  </a:cubicBezTo>
                  <a:cubicBezTo>
                    <a:pt x="5632" y="10820"/>
                    <a:pt x="5684" y="10744"/>
                    <a:pt x="5751" y="10689"/>
                  </a:cubicBezTo>
                  <a:cubicBezTo>
                    <a:pt x="5776" y="10668"/>
                    <a:pt x="5818" y="10664"/>
                    <a:pt x="5858" y="10664"/>
                  </a:cubicBezTo>
                  <a:cubicBezTo>
                    <a:pt x="5872" y="10664"/>
                    <a:pt x="5886" y="10664"/>
                    <a:pt x="5899" y="10665"/>
                  </a:cubicBezTo>
                  <a:cubicBezTo>
                    <a:pt x="6635" y="10682"/>
                    <a:pt x="7373" y="10706"/>
                    <a:pt x="8111" y="10716"/>
                  </a:cubicBezTo>
                  <a:cubicBezTo>
                    <a:pt x="8123" y="10716"/>
                    <a:pt x="8135" y="10716"/>
                    <a:pt x="8147" y="10716"/>
                  </a:cubicBezTo>
                  <a:cubicBezTo>
                    <a:pt x="8390" y="10716"/>
                    <a:pt x="8634" y="10689"/>
                    <a:pt x="8876" y="10669"/>
                  </a:cubicBezTo>
                  <a:cubicBezTo>
                    <a:pt x="8909" y="10666"/>
                    <a:pt x="8941" y="10663"/>
                    <a:pt x="8971" y="10663"/>
                  </a:cubicBezTo>
                  <a:close/>
                  <a:moveTo>
                    <a:pt x="8810" y="11454"/>
                  </a:moveTo>
                  <a:cubicBezTo>
                    <a:pt x="8808" y="11670"/>
                    <a:pt x="8622" y="11867"/>
                    <a:pt x="8377" y="11871"/>
                  </a:cubicBezTo>
                  <a:cubicBezTo>
                    <a:pt x="8070" y="11876"/>
                    <a:pt x="7764" y="11878"/>
                    <a:pt x="7458" y="11878"/>
                  </a:cubicBezTo>
                  <a:cubicBezTo>
                    <a:pt x="7127" y="11878"/>
                    <a:pt x="6796" y="11875"/>
                    <a:pt x="6466" y="11871"/>
                  </a:cubicBezTo>
                  <a:cubicBezTo>
                    <a:pt x="6231" y="11867"/>
                    <a:pt x="6058" y="11693"/>
                    <a:pt x="6023" y="11454"/>
                  </a:cubicBezTo>
                  <a:close/>
                  <a:moveTo>
                    <a:pt x="11109" y="10937"/>
                  </a:moveTo>
                  <a:lnTo>
                    <a:pt x="11109" y="11511"/>
                  </a:lnTo>
                  <a:lnTo>
                    <a:pt x="10102" y="11511"/>
                  </a:lnTo>
                  <a:cubicBezTo>
                    <a:pt x="10100" y="11511"/>
                    <a:pt x="10097" y="11511"/>
                    <a:pt x="10095" y="11511"/>
                  </a:cubicBezTo>
                  <a:cubicBezTo>
                    <a:pt x="9854" y="11511"/>
                    <a:pt x="9639" y="11581"/>
                    <a:pt x="9478" y="11764"/>
                  </a:cubicBezTo>
                  <a:cubicBezTo>
                    <a:pt x="9408" y="11845"/>
                    <a:pt x="9332" y="11880"/>
                    <a:pt x="9246" y="11880"/>
                  </a:cubicBezTo>
                  <a:cubicBezTo>
                    <a:pt x="9221" y="11880"/>
                    <a:pt x="9194" y="11877"/>
                    <a:pt x="9166" y="11871"/>
                  </a:cubicBezTo>
                  <a:cubicBezTo>
                    <a:pt x="9204" y="11719"/>
                    <a:pt x="9236" y="11565"/>
                    <a:pt x="9279" y="11415"/>
                  </a:cubicBezTo>
                  <a:cubicBezTo>
                    <a:pt x="9289" y="11382"/>
                    <a:pt x="9333" y="11355"/>
                    <a:pt x="9367" y="11334"/>
                  </a:cubicBezTo>
                  <a:cubicBezTo>
                    <a:pt x="9716" y="11126"/>
                    <a:pt x="10107" y="11078"/>
                    <a:pt x="10503" y="11036"/>
                  </a:cubicBezTo>
                  <a:cubicBezTo>
                    <a:pt x="10705" y="11015"/>
                    <a:pt x="10906" y="10971"/>
                    <a:pt x="11109" y="10937"/>
                  </a:cubicBezTo>
                  <a:close/>
                  <a:moveTo>
                    <a:pt x="3736" y="10907"/>
                  </a:moveTo>
                  <a:cubicBezTo>
                    <a:pt x="4085" y="11061"/>
                    <a:pt x="4467" y="11016"/>
                    <a:pt x="4825" y="11102"/>
                  </a:cubicBezTo>
                  <a:cubicBezTo>
                    <a:pt x="5065" y="11159"/>
                    <a:pt x="5293" y="11268"/>
                    <a:pt x="5526" y="11358"/>
                  </a:cubicBezTo>
                  <a:cubicBezTo>
                    <a:pt x="5544" y="11364"/>
                    <a:pt x="5560" y="11391"/>
                    <a:pt x="5565" y="11411"/>
                  </a:cubicBezTo>
                  <a:cubicBezTo>
                    <a:pt x="5604" y="11563"/>
                    <a:pt x="5638" y="11717"/>
                    <a:pt x="5675" y="11871"/>
                  </a:cubicBezTo>
                  <a:cubicBezTo>
                    <a:pt x="5648" y="11877"/>
                    <a:pt x="5621" y="11881"/>
                    <a:pt x="5595" y="11881"/>
                  </a:cubicBezTo>
                  <a:cubicBezTo>
                    <a:pt x="5512" y="11881"/>
                    <a:pt x="5435" y="11846"/>
                    <a:pt x="5366" y="11767"/>
                  </a:cubicBezTo>
                  <a:cubicBezTo>
                    <a:pt x="5201" y="11578"/>
                    <a:pt x="4982" y="11511"/>
                    <a:pt x="4736" y="11511"/>
                  </a:cubicBezTo>
                  <a:cubicBezTo>
                    <a:pt x="4733" y="11511"/>
                    <a:pt x="4730" y="11511"/>
                    <a:pt x="4728" y="11511"/>
                  </a:cubicBezTo>
                  <a:cubicBezTo>
                    <a:pt x="4619" y="11511"/>
                    <a:pt x="4510" y="11511"/>
                    <a:pt x="4401" y="11511"/>
                  </a:cubicBezTo>
                  <a:cubicBezTo>
                    <a:pt x="4182" y="11511"/>
                    <a:pt x="3962" y="11511"/>
                    <a:pt x="3736" y="11511"/>
                  </a:cubicBezTo>
                  <a:lnTo>
                    <a:pt x="3736" y="10907"/>
                  </a:lnTo>
                  <a:close/>
                  <a:moveTo>
                    <a:pt x="4333" y="11946"/>
                  </a:moveTo>
                  <a:cubicBezTo>
                    <a:pt x="4493" y="11946"/>
                    <a:pt x="4651" y="11948"/>
                    <a:pt x="4808" y="11956"/>
                  </a:cubicBezTo>
                  <a:cubicBezTo>
                    <a:pt x="4906" y="11962"/>
                    <a:pt x="5016" y="12035"/>
                    <a:pt x="5088" y="12109"/>
                  </a:cubicBezTo>
                  <a:cubicBezTo>
                    <a:pt x="5231" y="12253"/>
                    <a:pt x="5387" y="12315"/>
                    <a:pt x="5591" y="12315"/>
                  </a:cubicBezTo>
                  <a:cubicBezTo>
                    <a:pt x="6202" y="12312"/>
                    <a:pt x="6813" y="12310"/>
                    <a:pt x="7424" y="12310"/>
                  </a:cubicBezTo>
                  <a:cubicBezTo>
                    <a:pt x="8034" y="12310"/>
                    <a:pt x="8645" y="12312"/>
                    <a:pt x="9256" y="12314"/>
                  </a:cubicBezTo>
                  <a:cubicBezTo>
                    <a:pt x="9259" y="12314"/>
                    <a:pt x="9262" y="12314"/>
                    <a:pt x="9265" y="12314"/>
                  </a:cubicBezTo>
                  <a:cubicBezTo>
                    <a:pt x="9459" y="12314"/>
                    <a:pt x="9618" y="12265"/>
                    <a:pt x="9743" y="12113"/>
                  </a:cubicBezTo>
                  <a:cubicBezTo>
                    <a:pt x="9843" y="11990"/>
                    <a:pt x="9972" y="11946"/>
                    <a:pt x="10126" y="11946"/>
                  </a:cubicBezTo>
                  <a:cubicBezTo>
                    <a:pt x="10131" y="11946"/>
                    <a:pt x="10136" y="11946"/>
                    <a:pt x="10141" y="11947"/>
                  </a:cubicBezTo>
                  <a:cubicBezTo>
                    <a:pt x="10263" y="11949"/>
                    <a:pt x="10385" y="11950"/>
                    <a:pt x="10507" y="11950"/>
                  </a:cubicBezTo>
                  <a:cubicBezTo>
                    <a:pt x="10702" y="11950"/>
                    <a:pt x="10897" y="11948"/>
                    <a:pt x="11091" y="11948"/>
                  </a:cubicBezTo>
                  <a:cubicBezTo>
                    <a:pt x="11181" y="12313"/>
                    <a:pt x="11023" y="12532"/>
                    <a:pt x="10689" y="12532"/>
                  </a:cubicBezTo>
                  <a:cubicBezTo>
                    <a:pt x="10681" y="12532"/>
                    <a:pt x="10674" y="12532"/>
                    <a:pt x="10666" y="12532"/>
                  </a:cubicBezTo>
                  <a:cubicBezTo>
                    <a:pt x="10460" y="12526"/>
                    <a:pt x="10253" y="12524"/>
                    <a:pt x="10046" y="12524"/>
                  </a:cubicBezTo>
                  <a:cubicBezTo>
                    <a:pt x="9755" y="12524"/>
                    <a:pt x="9465" y="12528"/>
                    <a:pt x="9175" y="12528"/>
                  </a:cubicBezTo>
                  <a:cubicBezTo>
                    <a:pt x="9157" y="12528"/>
                    <a:pt x="9140" y="12527"/>
                    <a:pt x="9123" y="12527"/>
                  </a:cubicBezTo>
                  <a:cubicBezTo>
                    <a:pt x="9096" y="12527"/>
                    <a:pt x="9070" y="12528"/>
                    <a:pt x="9044" y="12531"/>
                  </a:cubicBezTo>
                  <a:cubicBezTo>
                    <a:pt x="8913" y="12543"/>
                    <a:pt x="8835" y="12623"/>
                    <a:pt x="8835" y="12743"/>
                  </a:cubicBezTo>
                  <a:cubicBezTo>
                    <a:pt x="8833" y="12865"/>
                    <a:pt x="8907" y="12952"/>
                    <a:pt x="9040" y="12958"/>
                  </a:cubicBezTo>
                  <a:cubicBezTo>
                    <a:pt x="9145" y="12963"/>
                    <a:pt x="9250" y="12963"/>
                    <a:pt x="9356" y="12963"/>
                  </a:cubicBezTo>
                  <a:cubicBezTo>
                    <a:pt x="9406" y="12963"/>
                    <a:pt x="9456" y="12963"/>
                    <a:pt x="9507" y="12963"/>
                  </a:cubicBezTo>
                  <a:cubicBezTo>
                    <a:pt x="9540" y="12963"/>
                    <a:pt x="9572" y="12963"/>
                    <a:pt x="9605" y="12964"/>
                  </a:cubicBezTo>
                  <a:lnTo>
                    <a:pt x="9766" y="12964"/>
                  </a:lnTo>
                  <a:lnTo>
                    <a:pt x="9766" y="13221"/>
                  </a:lnTo>
                  <a:lnTo>
                    <a:pt x="5083" y="13221"/>
                  </a:lnTo>
                  <a:lnTo>
                    <a:pt x="5083" y="12964"/>
                  </a:lnTo>
                  <a:lnTo>
                    <a:pt x="7957" y="12964"/>
                  </a:lnTo>
                  <a:cubicBezTo>
                    <a:pt x="8208" y="12964"/>
                    <a:pt x="8315" y="12899"/>
                    <a:pt x="8317" y="12748"/>
                  </a:cubicBezTo>
                  <a:cubicBezTo>
                    <a:pt x="8319" y="12596"/>
                    <a:pt x="8212" y="12528"/>
                    <a:pt x="7964" y="12528"/>
                  </a:cubicBezTo>
                  <a:cubicBezTo>
                    <a:pt x="6704" y="12528"/>
                    <a:pt x="5443" y="12528"/>
                    <a:pt x="4182" y="12529"/>
                  </a:cubicBezTo>
                  <a:cubicBezTo>
                    <a:pt x="4046" y="12529"/>
                    <a:pt x="3912" y="12523"/>
                    <a:pt x="3812" y="12407"/>
                  </a:cubicBezTo>
                  <a:cubicBezTo>
                    <a:pt x="3699" y="12273"/>
                    <a:pt x="3729" y="12119"/>
                    <a:pt x="3729" y="11949"/>
                  </a:cubicBezTo>
                  <a:cubicBezTo>
                    <a:pt x="3937" y="11949"/>
                    <a:pt x="4137" y="11946"/>
                    <a:pt x="4333" y="11946"/>
                  </a:cubicBezTo>
                  <a:close/>
                  <a:moveTo>
                    <a:pt x="2618" y="9832"/>
                  </a:moveTo>
                  <a:cubicBezTo>
                    <a:pt x="2812" y="9832"/>
                    <a:pt x="3006" y="9834"/>
                    <a:pt x="3199" y="9841"/>
                  </a:cubicBezTo>
                  <a:cubicBezTo>
                    <a:pt x="3269" y="9844"/>
                    <a:pt x="3333" y="9949"/>
                    <a:pt x="3356" y="10015"/>
                  </a:cubicBezTo>
                  <a:cubicBezTo>
                    <a:pt x="3335" y="10207"/>
                    <a:pt x="3298" y="10401"/>
                    <a:pt x="3293" y="10593"/>
                  </a:cubicBezTo>
                  <a:cubicBezTo>
                    <a:pt x="3285" y="11090"/>
                    <a:pt x="3292" y="11589"/>
                    <a:pt x="3291" y="12086"/>
                  </a:cubicBezTo>
                  <a:cubicBezTo>
                    <a:pt x="3289" y="12274"/>
                    <a:pt x="3315" y="12452"/>
                    <a:pt x="3420" y="12612"/>
                  </a:cubicBezTo>
                  <a:cubicBezTo>
                    <a:pt x="3437" y="12639"/>
                    <a:pt x="3447" y="12674"/>
                    <a:pt x="3449" y="12706"/>
                  </a:cubicBezTo>
                  <a:cubicBezTo>
                    <a:pt x="3452" y="12874"/>
                    <a:pt x="3450" y="13043"/>
                    <a:pt x="3450" y="13223"/>
                  </a:cubicBezTo>
                  <a:lnTo>
                    <a:pt x="1979" y="13223"/>
                  </a:lnTo>
                  <a:lnTo>
                    <a:pt x="1979" y="12568"/>
                  </a:lnTo>
                  <a:cubicBezTo>
                    <a:pt x="2092" y="12568"/>
                    <a:pt x="2203" y="12568"/>
                    <a:pt x="2315" y="12568"/>
                  </a:cubicBezTo>
                  <a:cubicBezTo>
                    <a:pt x="2370" y="12568"/>
                    <a:pt x="2426" y="12568"/>
                    <a:pt x="2481" y="12568"/>
                  </a:cubicBezTo>
                  <a:cubicBezTo>
                    <a:pt x="2510" y="12568"/>
                    <a:pt x="2539" y="12569"/>
                    <a:pt x="2569" y="12569"/>
                  </a:cubicBezTo>
                  <a:cubicBezTo>
                    <a:pt x="2593" y="12569"/>
                    <a:pt x="2617" y="12568"/>
                    <a:pt x="2641" y="12565"/>
                  </a:cubicBezTo>
                  <a:cubicBezTo>
                    <a:pt x="2766" y="12548"/>
                    <a:pt x="2846" y="12456"/>
                    <a:pt x="2840" y="12340"/>
                  </a:cubicBezTo>
                  <a:cubicBezTo>
                    <a:pt x="2836" y="12224"/>
                    <a:pt x="2751" y="12140"/>
                    <a:pt x="2623" y="12135"/>
                  </a:cubicBezTo>
                  <a:cubicBezTo>
                    <a:pt x="2577" y="12133"/>
                    <a:pt x="2531" y="12132"/>
                    <a:pt x="2486" y="12132"/>
                  </a:cubicBezTo>
                  <a:cubicBezTo>
                    <a:pt x="2425" y="12132"/>
                    <a:pt x="2364" y="12133"/>
                    <a:pt x="2303" y="12133"/>
                  </a:cubicBezTo>
                  <a:lnTo>
                    <a:pt x="1979" y="12133"/>
                  </a:lnTo>
                  <a:lnTo>
                    <a:pt x="1979" y="11798"/>
                  </a:lnTo>
                  <a:cubicBezTo>
                    <a:pt x="2081" y="11798"/>
                    <a:pt x="2184" y="11799"/>
                    <a:pt x="2286" y="11799"/>
                  </a:cubicBezTo>
                  <a:cubicBezTo>
                    <a:pt x="2389" y="11799"/>
                    <a:pt x="2491" y="11798"/>
                    <a:pt x="2594" y="11797"/>
                  </a:cubicBezTo>
                  <a:cubicBezTo>
                    <a:pt x="2741" y="11796"/>
                    <a:pt x="2829" y="11724"/>
                    <a:pt x="2840" y="11606"/>
                  </a:cubicBezTo>
                  <a:cubicBezTo>
                    <a:pt x="2855" y="11469"/>
                    <a:pt x="2758" y="11370"/>
                    <a:pt x="2595" y="11365"/>
                  </a:cubicBezTo>
                  <a:cubicBezTo>
                    <a:pt x="2515" y="11363"/>
                    <a:pt x="2434" y="11362"/>
                    <a:pt x="2352" y="11362"/>
                  </a:cubicBezTo>
                  <a:cubicBezTo>
                    <a:pt x="2230" y="11362"/>
                    <a:pt x="2106" y="11364"/>
                    <a:pt x="1976" y="11364"/>
                  </a:cubicBezTo>
                  <a:lnTo>
                    <a:pt x="1976" y="11036"/>
                  </a:lnTo>
                  <a:cubicBezTo>
                    <a:pt x="2115" y="11036"/>
                    <a:pt x="2254" y="11038"/>
                    <a:pt x="2391" y="11038"/>
                  </a:cubicBezTo>
                  <a:cubicBezTo>
                    <a:pt x="2460" y="11038"/>
                    <a:pt x="2529" y="11037"/>
                    <a:pt x="2597" y="11036"/>
                  </a:cubicBezTo>
                  <a:cubicBezTo>
                    <a:pt x="2739" y="11033"/>
                    <a:pt x="2829" y="10958"/>
                    <a:pt x="2840" y="10840"/>
                  </a:cubicBezTo>
                  <a:cubicBezTo>
                    <a:pt x="2853" y="10707"/>
                    <a:pt x="2758" y="10606"/>
                    <a:pt x="2608" y="10603"/>
                  </a:cubicBezTo>
                  <a:cubicBezTo>
                    <a:pt x="2505" y="10602"/>
                    <a:pt x="2402" y="10601"/>
                    <a:pt x="2297" y="10601"/>
                  </a:cubicBezTo>
                  <a:cubicBezTo>
                    <a:pt x="2193" y="10601"/>
                    <a:pt x="2087" y="10602"/>
                    <a:pt x="1979" y="10602"/>
                  </a:cubicBezTo>
                  <a:lnTo>
                    <a:pt x="1979" y="9834"/>
                  </a:lnTo>
                  <a:cubicBezTo>
                    <a:pt x="2193" y="9834"/>
                    <a:pt x="2406" y="9832"/>
                    <a:pt x="2618" y="9832"/>
                  </a:cubicBezTo>
                  <a:close/>
                  <a:moveTo>
                    <a:pt x="4622" y="12965"/>
                  </a:moveTo>
                  <a:cubicBezTo>
                    <a:pt x="4657" y="13220"/>
                    <a:pt x="4647" y="13233"/>
                    <a:pt x="4419" y="13233"/>
                  </a:cubicBezTo>
                  <a:lnTo>
                    <a:pt x="4071" y="13233"/>
                  </a:lnTo>
                  <a:cubicBezTo>
                    <a:pt x="3887" y="13233"/>
                    <a:pt x="3883" y="13227"/>
                    <a:pt x="3885" y="13048"/>
                  </a:cubicBezTo>
                  <a:cubicBezTo>
                    <a:pt x="3886" y="13021"/>
                    <a:pt x="3887" y="12992"/>
                    <a:pt x="3889" y="12965"/>
                  </a:cubicBezTo>
                  <a:close/>
                  <a:moveTo>
                    <a:pt x="14198" y="4779"/>
                  </a:moveTo>
                  <a:cubicBezTo>
                    <a:pt x="14407" y="4779"/>
                    <a:pt x="14407" y="4779"/>
                    <a:pt x="14407" y="4985"/>
                  </a:cubicBezTo>
                  <a:lnTo>
                    <a:pt x="14407" y="7623"/>
                  </a:lnTo>
                  <a:lnTo>
                    <a:pt x="14407" y="7787"/>
                  </a:lnTo>
                  <a:lnTo>
                    <a:pt x="13316" y="7787"/>
                  </a:lnTo>
                  <a:cubicBezTo>
                    <a:pt x="13313" y="7747"/>
                    <a:pt x="13307" y="7706"/>
                    <a:pt x="13307" y="7665"/>
                  </a:cubicBezTo>
                  <a:cubicBezTo>
                    <a:pt x="13307" y="7291"/>
                    <a:pt x="13303" y="6920"/>
                    <a:pt x="13310" y="6548"/>
                  </a:cubicBezTo>
                  <a:cubicBezTo>
                    <a:pt x="13312" y="6485"/>
                    <a:pt x="13359" y="6424"/>
                    <a:pt x="13386" y="6361"/>
                  </a:cubicBezTo>
                  <a:cubicBezTo>
                    <a:pt x="13437" y="6242"/>
                    <a:pt x="13504" y="6125"/>
                    <a:pt x="13537" y="5998"/>
                  </a:cubicBezTo>
                  <a:cubicBezTo>
                    <a:pt x="13561" y="5903"/>
                    <a:pt x="13544" y="5797"/>
                    <a:pt x="13540" y="5696"/>
                  </a:cubicBezTo>
                  <a:cubicBezTo>
                    <a:pt x="13528" y="5430"/>
                    <a:pt x="13324" y="5226"/>
                    <a:pt x="13057" y="5212"/>
                  </a:cubicBezTo>
                  <a:cubicBezTo>
                    <a:pt x="13037" y="5210"/>
                    <a:pt x="13018" y="5210"/>
                    <a:pt x="12999" y="5210"/>
                  </a:cubicBezTo>
                  <a:cubicBezTo>
                    <a:pt x="12980" y="5210"/>
                    <a:pt x="12961" y="5210"/>
                    <a:pt x="12941" y="5210"/>
                  </a:cubicBezTo>
                  <a:cubicBezTo>
                    <a:pt x="9259" y="5210"/>
                    <a:pt x="5578" y="5210"/>
                    <a:pt x="1897" y="5207"/>
                  </a:cubicBezTo>
                  <a:cubicBezTo>
                    <a:pt x="1672" y="5207"/>
                    <a:pt x="1486" y="5264"/>
                    <a:pt x="1368" y="5465"/>
                  </a:cubicBezTo>
                  <a:cubicBezTo>
                    <a:pt x="1224" y="5709"/>
                    <a:pt x="1288" y="6183"/>
                    <a:pt x="1480" y="6385"/>
                  </a:cubicBezTo>
                  <a:cubicBezTo>
                    <a:pt x="1510" y="6417"/>
                    <a:pt x="1527" y="6467"/>
                    <a:pt x="1533" y="6509"/>
                  </a:cubicBezTo>
                  <a:cubicBezTo>
                    <a:pt x="1541" y="6575"/>
                    <a:pt x="1536" y="6643"/>
                    <a:pt x="1536" y="6712"/>
                  </a:cubicBezTo>
                  <a:cubicBezTo>
                    <a:pt x="1536" y="7848"/>
                    <a:pt x="1546" y="7907"/>
                    <a:pt x="1749" y="7908"/>
                  </a:cubicBezTo>
                  <a:cubicBezTo>
                    <a:pt x="1753" y="7908"/>
                    <a:pt x="1757" y="7908"/>
                    <a:pt x="1761" y="7908"/>
                  </a:cubicBezTo>
                  <a:cubicBezTo>
                    <a:pt x="1959" y="7908"/>
                    <a:pt x="1970" y="7825"/>
                    <a:pt x="1970" y="6717"/>
                  </a:cubicBezTo>
                  <a:lnTo>
                    <a:pt x="1970" y="6518"/>
                  </a:lnTo>
                  <a:lnTo>
                    <a:pt x="12863" y="6518"/>
                  </a:lnTo>
                  <a:lnTo>
                    <a:pt x="12863" y="13224"/>
                  </a:lnTo>
                  <a:lnTo>
                    <a:pt x="11391" y="13224"/>
                  </a:lnTo>
                  <a:cubicBezTo>
                    <a:pt x="11421" y="12985"/>
                    <a:pt x="11333" y="12744"/>
                    <a:pt x="11471" y="12509"/>
                  </a:cubicBezTo>
                  <a:cubicBezTo>
                    <a:pt x="11530" y="12408"/>
                    <a:pt x="11547" y="12270"/>
                    <a:pt x="11548" y="12147"/>
                  </a:cubicBezTo>
                  <a:cubicBezTo>
                    <a:pt x="11557" y="11582"/>
                    <a:pt x="11557" y="11016"/>
                    <a:pt x="11548" y="10451"/>
                  </a:cubicBezTo>
                  <a:cubicBezTo>
                    <a:pt x="11545" y="10306"/>
                    <a:pt x="11500" y="10162"/>
                    <a:pt x="11470" y="9994"/>
                  </a:cubicBezTo>
                  <a:cubicBezTo>
                    <a:pt x="11601" y="9871"/>
                    <a:pt x="11698" y="9699"/>
                    <a:pt x="11665" y="9478"/>
                  </a:cubicBezTo>
                  <a:cubicBezTo>
                    <a:pt x="11624" y="9192"/>
                    <a:pt x="11400" y="8992"/>
                    <a:pt x="11111" y="8982"/>
                  </a:cubicBezTo>
                  <a:cubicBezTo>
                    <a:pt x="11029" y="8980"/>
                    <a:pt x="10947" y="8978"/>
                    <a:pt x="10865" y="8978"/>
                  </a:cubicBezTo>
                  <a:cubicBezTo>
                    <a:pt x="10797" y="8978"/>
                    <a:pt x="10729" y="8979"/>
                    <a:pt x="10662" y="8984"/>
                  </a:cubicBezTo>
                  <a:cubicBezTo>
                    <a:pt x="10654" y="8984"/>
                    <a:pt x="10647" y="8984"/>
                    <a:pt x="10640" y="8984"/>
                  </a:cubicBezTo>
                  <a:cubicBezTo>
                    <a:pt x="10553" y="8984"/>
                    <a:pt x="10519" y="8944"/>
                    <a:pt x="10493" y="8857"/>
                  </a:cubicBezTo>
                  <a:cubicBezTo>
                    <a:pt x="10315" y="8269"/>
                    <a:pt x="9931" y="7888"/>
                    <a:pt x="9327" y="7750"/>
                  </a:cubicBezTo>
                  <a:cubicBezTo>
                    <a:pt x="9165" y="7713"/>
                    <a:pt x="8994" y="7712"/>
                    <a:pt x="8815" y="7693"/>
                  </a:cubicBezTo>
                  <a:cubicBezTo>
                    <a:pt x="8795" y="7576"/>
                    <a:pt x="8773" y="7452"/>
                    <a:pt x="8752" y="7330"/>
                  </a:cubicBezTo>
                  <a:cubicBezTo>
                    <a:pt x="8699" y="7029"/>
                    <a:pt x="8520" y="6871"/>
                    <a:pt x="8215" y="6870"/>
                  </a:cubicBezTo>
                  <a:cubicBezTo>
                    <a:pt x="7949" y="6868"/>
                    <a:pt x="7684" y="6868"/>
                    <a:pt x="7418" y="6868"/>
                  </a:cubicBezTo>
                  <a:cubicBezTo>
                    <a:pt x="7152" y="6868"/>
                    <a:pt x="6887" y="6868"/>
                    <a:pt x="6621" y="6870"/>
                  </a:cubicBezTo>
                  <a:cubicBezTo>
                    <a:pt x="6325" y="6871"/>
                    <a:pt x="6145" y="7029"/>
                    <a:pt x="6092" y="7323"/>
                  </a:cubicBezTo>
                  <a:cubicBezTo>
                    <a:pt x="6070" y="7445"/>
                    <a:pt x="6050" y="7569"/>
                    <a:pt x="6026" y="7714"/>
                  </a:cubicBezTo>
                  <a:cubicBezTo>
                    <a:pt x="5964" y="7714"/>
                    <a:pt x="5903" y="7711"/>
                    <a:pt x="5843" y="7711"/>
                  </a:cubicBezTo>
                  <a:cubicBezTo>
                    <a:pt x="5807" y="7711"/>
                    <a:pt x="5772" y="7712"/>
                    <a:pt x="5738" y="7716"/>
                  </a:cubicBezTo>
                  <a:cubicBezTo>
                    <a:pt x="5057" y="7787"/>
                    <a:pt x="4597" y="8145"/>
                    <a:pt x="4370" y="8794"/>
                  </a:cubicBezTo>
                  <a:cubicBezTo>
                    <a:pt x="4318" y="8942"/>
                    <a:pt x="4305" y="8981"/>
                    <a:pt x="4206" y="8981"/>
                  </a:cubicBezTo>
                  <a:cubicBezTo>
                    <a:pt x="4172" y="8981"/>
                    <a:pt x="4127" y="8976"/>
                    <a:pt x="4065" y="8969"/>
                  </a:cubicBezTo>
                  <a:cubicBezTo>
                    <a:pt x="4065" y="8806"/>
                    <a:pt x="4073" y="8638"/>
                    <a:pt x="4064" y="8471"/>
                  </a:cubicBezTo>
                  <a:cubicBezTo>
                    <a:pt x="4047" y="8092"/>
                    <a:pt x="3769" y="7773"/>
                    <a:pt x="3409" y="7704"/>
                  </a:cubicBezTo>
                  <a:cubicBezTo>
                    <a:pt x="3352" y="7694"/>
                    <a:pt x="3296" y="7689"/>
                    <a:pt x="3241" y="7689"/>
                  </a:cubicBezTo>
                  <a:cubicBezTo>
                    <a:pt x="2911" y="7689"/>
                    <a:pt x="2612" y="7873"/>
                    <a:pt x="2484" y="8185"/>
                  </a:cubicBezTo>
                  <a:cubicBezTo>
                    <a:pt x="2437" y="8297"/>
                    <a:pt x="2416" y="8427"/>
                    <a:pt x="2412" y="8549"/>
                  </a:cubicBezTo>
                  <a:cubicBezTo>
                    <a:pt x="2400" y="8824"/>
                    <a:pt x="2409" y="9099"/>
                    <a:pt x="2409" y="9391"/>
                  </a:cubicBezTo>
                  <a:lnTo>
                    <a:pt x="1970" y="9391"/>
                  </a:lnTo>
                  <a:cubicBezTo>
                    <a:pt x="1970" y="9176"/>
                    <a:pt x="1972" y="8964"/>
                    <a:pt x="1970" y="8753"/>
                  </a:cubicBezTo>
                  <a:cubicBezTo>
                    <a:pt x="1970" y="8704"/>
                    <a:pt x="1976" y="8655"/>
                    <a:pt x="1966" y="8609"/>
                  </a:cubicBezTo>
                  <a:cubicBezTo>
                    <a:pt x="1940" y="8499"/>
                    <a:pt x="1873" y="8429"/>
                    <a:pt x="1759" y="8429"/>
                  </a:cubicBezTo>
                  <a:cubicBezTo>
                    <a:pt x="1753" y="8429"/>
                    <a:pt x="1746" y="8429"/>
                    <a:pt x="1739" y="8430"/>
                  </a:cubicBezTo>
                  <a:cubicBezTo>
                    <a:pt x="1623" y="8437"/>
                    <a:pt x="1556" y="8506"/>
                    <a:pt x="1539" y="8620"/>
                  </a:cubicBezTo>
                  <a:cubicBezTo>
                    <a:pt x="1531" y="8667"/>
                    <a:pt x="1536" y="8717"/>
                    <a:pt x="1536" y="8766"/>
                  </a:cubicBezTo>
                  <a:cubicBezTo>
                    <a:pt x="1536" y="10190"/>
                    <a:pt x="1536" y="11616"/>
                    <a:pt x="1536" y="13040"/>
                  </a:cubicBezTo>
                  <a:lnTo>
                    <a:pt x="1536" y="13233"/>
                  </a:lnTo>
                  <a:cubicBezTo>
                    <a:pt x="1256" y="13233"/>
                    <a:pt x="989" y="13233"/>
                    <a:pt x="719" y="13234"/>
                  </a:cubicBezTo>
                  <a:cubicBezTo>
                    <a:pt x="691" y="13234"/>
                    <a:pt x="666" y="13234"/>
                    <a:pt x="642" y="13234"/>
                  </a:cubicBezTo>
                  <a:cubicBezTo>
                    <a:pt x="405" y="13234"/>
                    <a:pt x="436" y="13222"/>
                    <a:pt x="436" y="12955"/>
                  </a:cubicBezTo>
                  <a:cubicBezTo>
                    <a:pt x="436" y="10298"/>
                    <a:pt x="436" y="7640"/>
                    <a:pt x="436" y="4984"/>
                  </a:cubicBezTo>
                  <a:cubicBezTo>
                    <a:pt x="436" y="4779"/>
                    <a:pt x="436" y="4779"/>
                    <a:pt x="647" y="4779"/>
                  </a:cubicBezTo>
                  <a:close/>
                  <a:moveTo>
                    <a:pt x="10957" y="12965"/>
                  </a:moveTo>
                  <a:cubicBezTo>
                    <a:pt x="10957" y="13009"/>
                    <a:pt x="10956" y="13065"/>
                    <a:pt x="10958" y="13120"/>
                  </a:cubicBezTo>
                  <a:cubicBezTo>
                    <a:pt x="10961" y="13201"/>
                    <a:pt x="10920" y="13233"/>
                    <a:pt x="10843" y="13233"/>
                  </a:cubicBezTo>
                  <a:cubicBezTo>
                    <a:pt x="10737" y="13233"/>
                    <a:pt x="10630" y="13235"/>
                    <a:pt x="10524" y="13235"/>
                  </a:cubicBezTo>
                  <a:cubicBezTo>
                    <a:pt x="10457" y="13235"/>
                    <a:pt x="10390" y="13234"/>
                    <a:pt x="10323" y="13231"/>
                  </a:cubicBezTo>
                  <a:cubicBezTo>
                    <a:pt x="10127" y="13221"/>
                    <a:pt x="10242" y="13069"/>
                    <a:pt x="10191" y="12965"/>
                  </a:cubicBezTo>
                  <a:close/>
                  <a:moveTo>
                    <a:pt x="14398" y="10816"/>
                  </a:moveTo>
                  <a:cubicBezTo>
                    <a:pt x="14401" y="10857"/>
                    <a:pt x="14407" y="10898"/>
                    <a:pt x="14407" y="10939"/>
                  </a:cubicBezTo>
                  <a:cubicBezTo>
                    <a:pt x="14407" y="11647"/>
                    <a:pt x="14406" y="12357"/>
                    <a:pt x="14410" y="13066"/>
                  </a:cubicBezTo>
                  <a:cubicBezTo>
                    <a:pt x="14410" y="13187"/>
                    <a:pt x="14375" y="13236"/>
                    <a:pt x="14255" y="13236"/>
                  </a:cubicBezTo>
                  <a:cubicBezTo>
                    <a:pt x="14252" y="13236"/>
                    <a:pt x="14248" y="13236"/>
                    <a:pt x="14245" y="13236"/>
                  </a:cubicBezTo>
                  <a:cubicBezTo>
                    <a:pt x="14105" y="13232"/>
                    <a:pt x="13966" y="13232"/>
                    <a:pt x="13826" y="13232"/>
                  </a:cubicBezTo>
                  <a:cubicBezTo>
                    <a:pt x="13657" y="13232"/>
                    <a:pt x="13488" y="13233"/>
                    <a:pt x="13316" y="13233"/>
                  </a:cubicBezTo>
                  <a:lnTo>
                    <a:pt x="13316" y="10816"/>
                  </a:lnTo>
                  <a:close/>
                  <a:moveTo>
                    <a:pt x="7422" y="1"/>
                  </a:moveTo>
                  <a:cubicBezTo>
                    <a:pt x="7410" y="1"/>
                    <a:pt x="7399" y="1"/>
                    <a:pt x="7387" y="1"/>
                  </a:cubicBezTo>
                  <a:cubicBezTo>
                    <a:pt x="6413" y="20"/>
                    <a:pt x="5536" y="756"/>
                    <a:pt x="5440" y="1880"/>
                  </a:cubicBezTo>
                  <a:lnTo>
                    <a:pt x="5288" y="1880"/>
                  </a:lnTo>
                  <a:cubicBezTo>
                    <a:pt x="4917" y="1880"/>
                    <a:pt x="4547" y="1879"/>
                    <a:pt x="4177" y="1879"/>
                  </a:cubicBezTo>
                  <a:cubicBezTo>
                    <a:pt x="3991" y="1879"/>
                    <a:pt x="3806" y="1879"/>
                    <a:pt x="3621" y="1880"/>
                  </a:cubicBezTo>
                  <a:cubicBezTo>
                    <a:pt x="3228" y="1880"/>
                    <a:pt x="3034" y="2072"/>
                    <a:pt x="3033" y="2467"/>
                  </a:cubicBezTo>
                  <a:cubicBezTo>
                    <a:pt x="3031" y="2538"/>
                    <a:pt x="3033" y="2609"/>
                    <a:pt x="3033" y="2699"/>
                  </a:cubicBezTo>
                  <a:lnTo>
                    <a:pt x="2412" y="2699"/>
                  </a:lnTo>
                  <a:cubicBezTo>
                    <a:pt x="1906" y="2699"/>
                    <a:pt x="1652" y="2951"/>
                    <a:pt x="1652" y="3454"/>
                  </a:cubicBezTo>
                  <a:cubicBezTo>
                    <a:pt x="1652" y="3743"/>
                    <a:pt x="1652" y="4032"/>
                    <a:pt x="1652" y="4343"/>
                  </a:cubicBezTo>
                  <a:lnTo>
                    <a:pt x="1333" y="4343"/>
                  </a:lnTo>
                  <a:cubicBezTo>
                    <a:pt x="1186" y="4343"/>
                    <a:pt x="1038" y="4347"/>
                    <a:pt x="890" y="4347"/>
                  </a:cubicBezTo>
                  <a:cubicBezTo>
                    <a:pt x="806" y="4347"/>
                    <a:pt x="722" y="4346"/>
                    <a:pt x="638" y="4341"/>
                  </a:cubicBezTo>
                  <a:cubicBezTo>
                    <a:pt x="620" y="4340"/>
                    <a:pt x="602" y="4340"/>
                    <a:pt x="585" y="4340"/>
                  </a:cubicBezTo>
                  <a:cubicBezTo>
                    <a:pt x="300" y="4340"/>
                    <a:pt x="99" y="4461"/>
                    <a:pt x="0" y="4747"/>
                  </a:cubicBezTo>
                  <a:lnTo>
                    <a:pt x="0" y="13270"/>
                  </a:lnTo>
                  <a:cubicBezTo>
                    <a:pt x="110" y="13572"/>
                    <a:pt x="332" y="13672"/>
                    <a:pt x="644" y="13672"/>
                  </a:cubicBezTo>
                  <a:cubicBezTo>
                    <a:pt x="3665" y="13668"/>
                    <a:pt x="6685" y="13667"/>
                    <a:pt x="9705" y="13667"/>
                  </a:cubicBezTo>
                  <a:cubicBezTo>
                    <a:pt x="11215" y="13667"/>
                    <a:pt x="12726" y="13667"/>
                    <a:pt x="14236" y="13667"/>
                  </a:cubicBezTo>
                  <a:cubicBezTo>
                    <a:pt x="14561" y="13667"/>
                    <a:pt x="14757" y="13540"/>
                    <a:pt x="14823" y="13283"/>
                  </a:cubicBezTo>
                  <a:cubicBezTo>
                    <a:pt x="14839" y="13223"/>
                    <a:pt x="14841" y="13159"/>
                    <a:pt x="14841" y="13096"/>
                  </a:cubicBezTo>
                  <a:cubicBezTo>
                    <a:pt x="14841" y="10371"/>
                    <a:pt x="14841" y="7648"/>
                    <a:pt x="14841" y="4923"/>
                  </a:cubicBezTo>
                  <a:cubicBezTo>
                    <a:pt x="14841" y="4544"/>
                    <a:pt x="14641" y="4344"/>
                    <a:pt x="14259" y="4344"/>
                  </a:cubicBezTo>
                  <a:cubicBezTo>
                    <a:pt x="13916" y="4343"/>
                    <a:pt x="13574" y="4341"/>
                    <a:pt x="13230" y="4340"/>
                  </a:cubicBezTo>
                  <a:cubicBezTo>
                    <a:pt x="13222" y="4340"/>
                    <a:pt x="13213" y="4334"/>
                    <a:pt x="13189" y="4324"/>
                  </a:cubicBezTo>
                  <a:cubicBezTo>
                    <a:pt x="13189" y="4032"/>
                    <a:pt x="13189" y="3735"/>
                    <a:pt x="13189" y="3437"/>
                  </a:cubicBezTo>
                  <a:cubicBezTo>
                    <a:pt x="13189" y="2961"/>
                    <a:pt x="12930" y="2700"/>
                    <a:pt x="12456" y="2699"/>
                  </a:cubicBezTo>
                  <a:cubicBezTo>
                    <a:pt x="12387" y="2698"/>
                    <a:pt x="12318" y="2698"/>
                    <a:pt x="12248" y="2698"/>
                  </a:cubicBezTo>
                  <a:cubicBezTo>
                    <a:pt x="12108" y="2698"/>
                    <a:pt x="11965" y="2699"/>
                    <a:pt x="11810" y="2699"/>
                  </a:cubicBezTo>
                  <a:cubicBezTo>
                    <a:pt x="11810" y="2598"/>
                    <a:pt x="11812" y="2508"/>
                    <a:pt x="11809" y="2420"/>
                  </a:cubicBezTo>
                  <a:cubicBezTo>
                    <a:pt x="11802" y="2084"/>
                    <a:pt x="11598" y="1883"/>
                    <a:pt x="11260" y="1880"/>
                  </a:cubicBezTo>
                  <a:cubicBezTo>
                    <a:pt x="11155" y="1879"/>
                    <a:pt x="11049" y="1878"/>
                    <a:pt x="10943" y="1878"/>
                  </a:cubicBezTo>
                  <a:cubicBezTo>
                    <a:pt x="10866" y="1878"/>
                    <a:pt x="10788" y="1879"/>
                    <a:pt x="10711" y="1880"/>
                  </a:cubicBezTo>
                  <a:cubicBezTo>
                    <a:pt x="10551" y="1883"/>
                    <a:pt x="10458" y="1965"/>
                    <a:pt x="10458" y="2098"/>
                  </a:cubicBezTo>
                  <a:cubicBezTo>
                    <a:pt x="10458" y="2233"/>
                    <a:pt x="10548" y="2312"/>
                    <a:pt x="10709" y="2314"/>
                  </a:cubicBezTo>
                  <a:cubicBezTo>
                    <a:pt x="10799" y="2315"/>
                    <a:pt x="10888" y="2316"/>
                    <a:pt x="10978" y="2316"/>
                  </a:cubicBezTo>
                  <a:cubicBezTo>
                    <a:pt x="11067" y="2316"/>
                    <a:pt x="11156" y="2315"/>
                    <a:pt x="11246" y="2313"/>
                  </a:cubicBezTo>
                  <a:cubicBezTo>
                    <a:pt x="11248" y="2313"/>
                    <a:pt x="11249" y="2313"/>
                    <a:pt x="11251" y="2313"/>
                  </a:cubicBezTo>
                  <a:cubicBezTo>
                    <a:pt x="11340" y="2313"/>
                    <a:pt x="11376" y="2352"/>
                    <a:pt x="11376" y="2443"/>
                  </a:cubicBezTo>
                  <a:cubicBezTo>
                    <a:pt x="11373" y="2760"/>
                    <a:pt x="11373" y="3079"/>
                    <a:pt x="11376" y="3398"/>
                  </a:cubicBezTo>
                  <a:cubicBezTo>
                    <a:pt x="11376" y="3482"/>
                    <a:pt x="11342" y="3522"/>
                    <a:pt x="11255" y="3522"/>
                  </a:cubicBezTo>
                  <a:cubicBezTo>
                    <a:pt x="10972" y="3522"/>
                    <a:pt x="10689" y="3522"/>
                    <a:pt x="10404" y="3522"/>
                  </a:cubicBezTo>
                  <a:cubicBezTo>
                    <a:pt x="9834" y="3522"/>
                    <a:pt x="9258" y="3522"/>
                    <a:pt x="8664" y="3522"/>
                  </a:cubicBezTo>
                  <a:cubicBezTo>
                    <a:pt x="9043" y="3182"/>
                    <a:pt x="9280" y="2792"/>
                    <a:pt x="9370" y="2314"/>
                  </a:cubicBezTo>
                  <a:cubicBezTo>
                    <a:pt x="9439" y="2314"/>
                    <a:pt x="9505" y="2315"/>
                    <a:pt x="9570" y="2315"/>
                  </a:cubicBezTo>
                  <a:cubicBezTo>
                    <a:pt x="9618" y="2315"/>
                    <a:pt x="9665" y="2315"/>
                    <a:pt x="9712" y="2313"/>
                  </a:cubicBezTo>
                  <a:cubicBezTo>
                    <a:pt x="9847" y="2309"/>
                    <a:pt x="9940" y="2222"/>
                    <a:pt x="9941" y="2102"/>
                  </a:cubicBezTo>
                  <a:cubicBezTo>
                    <a:pt x="9943" y="1982"/>
                    <a:pt x="9853" y="1888"/>
                    <a:pt x="9719" y="1881"/>
                  </a:cubicBezTo>
                  <a:cubicBezTo>
                    <a:pt x="9677" y="1879"/>
                    <a:pt x="9635" y="1878"/>
                    <a:pt x="9593" y="1878"/>
                  </a:cubicBezTo>
                  <a:cubicBezTo>
                    <a:pt x="9530" y="1878"/>
                    <a:pt x="9467" y="1880"/>
                    <a:pt x="9406" y="1880"/>
                  </a:cubicBezTo>
                  <a:cubicBezTo>
                    <a:pt x="9285" y="670"/>
                    <a:pt x="8343" y="1"/>
                    <a:pt x="74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51" name="Google Shape;451;p14"/>
            <p:cNvCxnSpPr/>
            <p:nvPr/>
          </p:nvCxnSpPr>
          <p:spPr>
            <a:xfrm>
              <a:off x="5227297" y="3285816"/>
              <a:ext cx="438600" cy="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52" name="Google Shape;452;p14"/>
          <p:cNvGrpSpPr/>
          <p:nvPr/>
        </p:nvGrpSpPr>
        <p:grpSpPr>
          <a:xfrm>
            <a:off x="7058359" y="3061946"/>
            <a:ext cx="438600" cy="538217"/>
            <a:chOff x="6140647" y="2747599"/>
            <a:chExt cx="438600" cy="538217"/>
          </a:xfrm>
        </p:grpSpPr>
        <p:sp>
          <p:nvSpPr>
            <p:cNvPr id="453" name="Google Shape;453;p14"/>
            <p:cNvSpPr/>
            <p:nvPr/>
          </p:nvSpPr>
          <p:spPr>
            <a:xfrm>
              <a:off x="6147113" y="2747599"/>
              <a:ext cx="425667" cy="452816"/>
            </a:xfrm>
            <a:custGeom>
              <a:avLst/>
              <a:gdLst/>
              <a:ahLst/>
              <a:cxnLst/>
              <a:rect l="l" t="t" r="r" b="b"/>
              <a:pathLst>
                <a:path w="13954" h="14844" extrusionOk="0">
                  <a:moveTo>
                    <a:pt x="2995" y="1209"/>
                  </a:moveTo>
                  <a:cubicBezTo>
                    <a:pt x="2951" y="1209"/>
                    <a:pt x="2906" y="1225"/>
                    <a:pt x="2865" y="1260"/>
                  </a:cubicBezTo>
                  <a:cubicBezTo>
                    <a:pt x="2655" y="1437"/>
                    <a:pt x="2449" y="1621"/>
                    <a:pt x="2251" y="1811"/>
                  </a:cubicBezTo>
                  <a:cubicBezTo>
                    <a:pt x="2129" y="1931"/>
                    <a:pt x="2182" y="2111"/>
                    <a:pt x="2347" y="2169"/>
                  </a:cubicBezTo>
                  <a:cubicBezTo>
                    <a:pt x="2398" y="2187"/>
                    <a:pt x="2451" y="2200"/>
                    <a:pt x="2521" y="2220"/>
                  </a:cubicBezTo>
                  <a:cubicBezTo>
                    <a:pt x="2414" y="2320"/>
                    <a:pt x="2317" y="2400"/>
                    <a:pt x="2231" y="2489"/>
                  </a:cubicBezTo>
                  <a:cubicBezTo>
                    <a:pt x="2147" y="2578"/>
                    <a:pt x="2142" y="2682"/>
                    <a:pt x="2224" y="2776"/>
                  </a:cubicBezTo>
                  <a:cubicBezTo>
                    <a:pt x="2271" y="2830"/>
                    <a:pt x="2328" y="2858"/>
                    <a:pt x="2385" y="2858"/>
                  </a:cubicBezTo>
                  <a:cubicBezTo>
                    <a:pt x="2428" y="2858"/>
                    <a:pt x="2470" y="2842"/>
                    <a:pt x="2509" y="2810"/>
                  </a:cubicBezTo>
                  <a:cubicBezTo>
                    <a:pt x="2724" y="2632"/>
                    <a:pt x="2935" y="2445"/>
                    <a:pt x="3135" y="2250"/>
                  </a:cubicBezTo>
                  <a:cubicBezTo>
                    <a:pt x="3249" y="2139"/>
                    <a:pt x="3202" y="1970"/>
                    <a:pt x="3053" y="1907"/>
                  </a:cubicBezTo>
                  <a:cubicBezTo>
                    <a:pt x="2996" y="1883"/>
                    <a:pt x="2935" y="1868"/>
                    <a:pt x="2864" y="1846"/>
                  </a:cubicBezTo>
                  <a:cubicBezTo>
                    <a:pt x="2965" y="1750"/>
                    <a:pt x="3066" y="1668"/>
                    <a:pt x="3153" y="1572"/>
                  </a:cubicBezTo>
                  <a:cubicBezTo>
                    <a:pt x="3236" y="1482"/>
                    <a:pt x="3236" y="1377"/>
                    <a:pt x="3152" y="1286"/>
                  </a:cubicBezTo>
                  <a:cubicBezTo>
                    <a:pt x="3105" y="1235"/>
                    <a:pt x="3050" y="1209"/>
                    <a:pt x="2995" y="1209"/>
                  </a:cubicBezTo>
                  <a:close/>
                  <a:moveTo>
                    <a:pt x="2692" y="435"/>
                  </a:moveTo>
                  <a:cubicBezTo>
                    <a:pt x="2693" y="435"/>
                    <a:pt x="2694" y="435"/>
                    <a:pt x="2694" y="435"/>
                  </a:cubicBezTo>
                  <a:cubicBezTo>
                    <a:pt x="3573" y="438"/>
                    <a:pt x="4286" y="1153"/>
                    <a:pt x="4286" y="2034"/>
                  </a:cubicBezTo>
                  <a:cubicBezTo>
                    <a:pt x="4284" y="2917"/>
                    <a:pt x="3578" y="3626"/>
                    <a:pt x="2693" y="3629"/>
                  </a:cubicBezTo>
                  <a:cubicBezTo>
                    <a:pt x="2691" y="3629"/>
                    <a:pt x="2690" y="3629"/>
                    <a:pt x="2688" y="3629"/>
                  </a:cubicBezTo>
                  <a:cubicBezTo>
                    <a:pt x="1806" y="3629"/>
                    <a:pt x="1089" y="2909"/>
                    <a:pt x="1092" y="2026"/>
                  </a:cubicBezTo>
                  <a:cubicBezTo>
                    <a:pt x="1096" y="1151"/>
                    <a:pt x="1816" y="435"/>
                    <a:pt x="2692" y="435"/>
                  </a:cubicBezTo>
                  <a:close/>
                  <a:moveTo>
                    <a:pt x="2454" y="1"/>
                  </a:moveTo>
                  <a:cubicBezTo>
                    <a:pt x="2427" y="9"/>
                    <a:pt x="2401" y="22"/>
                    <a:pt x="2373" y="27"/>
                  </a:cubicBezTo>
                  <a:cubicBezTo>
                    <a:pt x="1239" y="209"/>
                    <a:pt x="479" y="1287"/>
                    <a:pt x="692" y="2413"/>
                  </a:cubicBezTo>
                  <a:cubicBezTo>
                    <a:pt x="874" y="3378"/>
                    <a:pt x="1717" y="4063"/>
                    <a:pt x="2711" y="4063"/>
                  </a:cubicBezTo>
                  <a:cubicBezTo>
                    <a:pt x="2732" y="4063"/>
                    <a:pt x="2753" y="4063"/>
                    <a:pt x="2774" y="4062"/>
                  </a:cubicBezTo>
                  <a:cubicBezTo>
                    <a:pt x="3756" y="4034"/>
                    <a:pt x="4589" y="3264"/>
                    <a:pt x="4710" y="2277"/>
                  </a:cubicBezTo>
                  <a:cubicBezTo>
                    <a:pt x="4830" y="1299"/>
                    <a:pt x="4216" y="364"/>
                    <a:pt x="3267" y="86"/>
                  </a:cubicBezTo>
                  <a:cubicBezTo>
                    <a:pt x="3153" y="52"/>
                    <a:pt x="3035" y="29"/>
                    <a:pt x="2918" y="1"/>
                  </a:cubicBezTo>
                  <a:close/>
                  <a:moveTo>
                    <a:pt x="1941" y="4954"/>
                  </a:moveTo>
                  <a:cubicBezTo>
                    <a:pt x="1808" y="4954"/>
                    <a:pt x="1676" y="4955"/>
                    <a:pt x="1543" y="4957"/>
                  </a:cubicBezTo>
                  <a:cubicBezTo>
                    <a:pt x="1402" y="4958"/>
                    <a:pt x="1317" y="5039"/>
                    <a:pt x="1313" y="5163"/>
                  </a:cubicBezTo>
                  <a:cubicBezTo>
                    <a:pt x="1308" y="5290"/>
                    <a:pt x="1398" y="5383"/>
                    <a:pt x="1542" y="5388"/>
                  </a:cubicBezTo>
                  <a:cubicBezTo>
                    <a:pt x="1594" y="5390"/>
                    <a:pt x="1646" y="5391"/>
                    <a:pt x="1698" y="5391"/>
                  </a:cubicBezTo>
                  <a:cubicBezTo>
                    <a:pt x="1776" y="5391"/>
                    <a:pt x="1854" y="5390"/>
                    <a:pt x="1932" y="5390"/>
                  </a:cubicBezTo>
                  <a:cubicBezTo>
                    <a:pt x="2014" y="5390"/>
                    <a:pt x="2095" y="5391"/>
                    <a:pt x="2176" y="5391"/>
                  </a:cubicBezTo>
                  <a:cubicBezTo>
                    <a:pt x="2230" y="5391"/>
                    <a:pt x="2283" y="5390"/>
                    <a:pt x="2337" y="5388"/>
                  </a:cubicBezTo>
                  <a:cubicBezTo>
                    <a:pt x="2481" y="5384"/>
                    <a:pt x="2572" y="5291"/>
                    <a:pt x="2569" y="5165"/>
                  </a:cubicBezTo>
                  <a:cubicBezTo>
                    <a:pt x="2566" y="5045"/>
                    <a:pt x="2477" y="4958"/>
                    <a:pt x="2340" y="4957"/>
                  </a:cubicBezTo>
                  <a:cubicBezTo>
                    <a:pt x="2207" y="4955"/>
                    <a:pt x="2074" y="4954"/>
                    <a:pt x="1941" y="4954"/>
                  </a:cubicBezTo>
                  <a:close/>
                  <a:moveTo>
                    <a:pt x="2547" y="5772"/>
                  </a:moveTo>
                  <a:cubicBezTo>
                    <a:pt x="2222" y="5772"/>
                    <a:pt x="1897" y="5772"/>
                    <a:pt x="1572" y="5773"/>
                  </a:cubicBezTo>
                  <a:cubicBezTo>
                    <a:pt x="1405" y="5774"/>
                    <a:pt x="1308" y="5863"/>
                    <a:pt x="1313" y="5998"/>
                  </a:cubicBezTo>
                  <a:cubicBezTo>
                    <a:pt x="1317" y="6130"/>
                    <a:pt x="1407" y="6206"/>
                    <a:pt x="1571" y="6207"/>
                  </a:cubicBezTo>
                  <a:cubicBezTo>
                    <a:pt x="1678" y="6208"/>
                    <a:pt x="1786" y="6208"/>
                    <a:pt x="1894" y="6208"/>
                  </a:cubicBezTo>
                  <a:cubicBezTo>
                    <a:pt x="2109" y="6208"/>
                    <a:pt x="2324" y="6207"/>
                    <a:pt x="2539" y="6207"/>
                  </a:cubicBezTo>
                  <a:cubicBezTo>
                    <a:pt x="2758" y="6207"/>
                    <a:pt x="2976" y="6208"/>
                    <a:pt x="3195" y="6208"/>
                  </a:cubicBezTo>
                  <a:cubicBezTo>
                    <a:pt x="3304" y="6208"/>
                    <a:pt x="3414" y="6208"/>
                    <a:pt x="3523" y="6207"/>
                  </a:cubicBezTo>
                  <a:cubicBezTo>
                    <a:pt x="3683" y="6206"/>
                    <a:pt x="3778" y="6126"/>
                    <a:pt x="3784" y="5999"/>
                  </a:cubicBezTo>
                  <a:cubicBezTo>
                    <a:pt x="3788" y="5865"/>
                    <a:pt x="3687" y="5774"/>
                    <a:pt x="3523" y="5773"/>
                  </a:cubicBezTo>
                  <a:cubicBezTo>
                    <a:pt x="3198" y="5772"/>
                    <a:pt x="2873" y="5772"/>
                    <a:pt x="2547" y="5772"/>
                  </a:cubicBezTo>
                  <a:close/>
                  <a:moveTo>
                    <a:pt x="3510" y="6597"/>
                  </a:moveTo>
                  <a:cubicBezTo>
                    <a:pt x="3494" y="6597"/>
                    <a:pt x="3476" y="6598"/>
                    <a:pt x="3459" y="6598"/>
                  </a:cubicBezTo>
                  <a:lnTo>
                    <a:pt x="1633" y="6598"/>
                  </a:lnTo>
                  <a:cubicBezTo>
                    <a:pt x="1623" y="6598"/>
                    <a:pt x="1612" y="6598"/>
                    <a:pt x="1601" y="6598"/>
                  </a:cubicBezTo>
                  <a:cubicBezTo>
                    <a:pt x="1559" y="6598"/>
                    <a:pt x="1516" y="6598"/>
                    <a:pt x="1475" y="6608"/>
                  </a:cubicBezTo>
                  <a:cubicBezTo>
                    <a:pt x="1373" y="6629"/>
                    <a:pt x="1301" y="6704"/>
                    <a:pt x="1320" y="6801"/>
                  </a:cubicBezTo>
                  <a:cubicBezTo>
                    <a:pt x="1334" y="6878"/>
                    <a:pt x="1397" y="6957"/>
                    <a:pt x="1459" y="7011"/>
                  </a:cubicBezTo>
                  <a:cubicBezTo>
                    <a:pt x="1479" y="7029"/>
                    <a:pt x="1513" y="7033"/>
                    <a:pt x="1550" y="7033"/>
                  </a:cubicBezTo>
                  <a:cubicBezTo>
                    <a:pt x="1576" y="7033"/>
                    <a:pt x="1604" y="7031"/>
                    <a:pt x="1628" y="7031"/>
                  </a:cubicBezTo>
                  <a:cubicBezTo>
                    <a:pt x="1780" y="7032"/>
                    <a:pt x="1932" y="7032"/>
                    <a:pt x="2084" y="7032"/>
                  </a:cubicBezTo>
                  <a:cubicBezTo>
                    <a:pt x="2236" y="7032"/>
                    <a:pt x="2388" y="7032"/>
                    <a:pt x="2541" y="7032"/>
                  </a:cubicBezTo>
                  <a:lnTo>
                    <a:pt x="3179" y="7032"/>
                  </a:lnTo>
                  <a:cubicBezTo>
                    <a:pt x="3244" y="7032"/>
                    <a:pt x="3309" y="7033"/>
                    <a:pt x="3374" y="7033"/>
                  </a:cubicBezTo>
                  <a:cubicBezTo>
                    <a:pt x="3439" y="7033"/>
                    <a:pt x="3504" y="7032"/>
                    <a:pt x="3569" y="7028"/>
                  </a:cubicBezTo>
                  <a:cubicBezTo>
                    <a:pt x="3697" y="7019"/>
                    <a:pt x="3783" y="6929"/>
                    <a:pt x="3784" y="6816"/>
                  </a:cubicBezTo>
                  <a:cubicBezTo>
                    <a:pt x="3786" y="6697"/>
                    <a:pt x="3696" y="6609"/>
                    <a:pt x="3561" y="6599"/>
                  </a:cubicBezTo>
                  <a:cubicBezTo>
                    <a:pt x="3544" y="6598"/>
                    <a:pt x="3527" y="6597"/>
                    <a:pt x="3510" y="6597"/>
                  </a:cubicBezTo>
                  <a:close/>
                  <a:moveTo>
                    <a:pt x="1894" y="7419"/>
                  </a:moveTo>
                  <a:cubicBezTo>
                    <a:pt x="1786" y="7419"/>
                    <a:pt x="1678" y="7419"/>
                    <a:pt x="1571" y="7419"/>
                  </a:cubicBezTo>
                  <a:cubicBezTo>
                    <a:pt x="1408" y="7419"/>
                    <a:pt x="1317" y="7495"/>
                    <a:pt x="1313" y="7627"/>
                  </a:cubicBezTo>
                  <a:cubicBezTo>
                    <a:pt x="1308" y="7763"/>
                    <a:pt x="1405" y="7853"/>
                    <a:pt x="1571" y="7853"/>
                  </a:cubicBezTo>
                  <a:cubicBezTo>
                    <a:pt x="1896" y="7854"/>
                    <a:pt x="2222" y="7855"/>
                    <a:pt x="2547" y="7855"/>
                  </a:cubicBezTo>
                  <a:cubicBezTo>
                    <a:pt x="2873" y="7855"/>
                    <a:pt x="3198" y="7854"/>
                    <a:pt x="3523" y="7853"/>
                  </a:cubicBezTo>
                  <a:cubicBezTo>
                    <a:pt x="3687" y="7853"/>
                    <a:pt x="3788" y="7760"/>
                    <a:pt x="3784" y="7627"/>
                  </a:cubicBezTo>
                  <a:cubicBezTo>
                    <a:pt x="3780" y="7499"/>
                    <a:pt x="3683" y="7419"/>
                    <a:pt x="3523" y="7419"/>
                  </a:cubicBezTo>
                  <a:cubicBezTo>
                    <a:pt x="3414" y="7419"/>
                    <a:pt x="3305" y="7419"/>
                    <a:pt x="3196" y="7419"/>
                  </a:cubicBezTo>
                  <a:cubicBezTo>
                    <a:pt x="2977" y="7419"/>
                    <a:pt x="2759" y="7419"/>
                    <a:pt x="2541" y="7419"/>
                  </a:cubicBezTo>
                  <a:cubicBezTo>
                    <a:pt x="2325" y="7419"/>
                    <a:pt x="2109" y="7419"/>
                    <a:pt x="1894" y="7419"/>
                  </a:cubicBezTo>
                  <a:close/>
                  <a:moveTo>
                    <a:pt x="5640" y="6495"/>
                  </a:moveTo>
                  <a:cubicBezTo>
                    <a:pt x="5435" y="6495"/>
                    <a:pt x="5229" y="6496"/>
                    <a:pt x="5023" y="6496"/>
                  </a:cubicBezTo>
                  <a:cubicBezTo>
                    <a:pt x="4620" y="6496"/>
                    <a:pt x="4405" y="6709"/>
                    <a:pt x="4404" y="7110"/>
                  </a:cubicBezTo>
                  <a:cubicBezTo>
                    <a:pt x="4404" y="7622"/>
                    <a:pt x="4404" y="8135"/>
                    <a:pt x="4404" y="8646"/>
                  </a:cubicBezTo>
                  <a:cubicBezTo>
                    <a:pt x="4404" y="8729"/>
                    <a:pt x="4401" y="8811"/>
                    <a:pt x="4415" y="8891"/>
                  </a:cubicBezTo>
                  <a:cubicBezTo>
                    <a:pt x="4436" y="9001"/>
                    <a:pt x="4514" y="9062"/>
                    <a:pt x="4620" y="9062"/>
                  </a:cubicBezTo>
                  <a:cubicBezTo>
                    <a:pt x="4625" y="9062"/>
                    <a:pt x="4630" y="9062"/>
                    <a:pt x="4635" y="9062"/>
                  </a:cubicBezTo>
                  <a:cubicBezTo>
                    <a:pt x="4747" y="9055"/>
                    <a:pt x="4823" y="8989"/>
                    <a:pt x="4835" y="8871"/>
                  </a:cubicBezTo>
                  <a:cubicBezTo>
                    <a:pt x="4840" y="8823"/>
                    <a:pt x="4838" y="8774"/>
                    <a:pt x="4838" y="8726"/>
                  </a:cubicBezTo>
                  <a:cubicBezTo>
                    <a:pt x="4838" y="8190"/>
                    <a:pt x="4841" y="7653"/>
                    <a:pt x="4837" y="7117"/>
                  </a:cubicBezTo>
                  <a:cubicBezTo>
                    <a:pt x="4837" y="6984"/>
                    <a:pt x="4883" y="6928"/>
                    <a:pt x="5020" y="6928"/>
                  </a:cubicBezTo>
                  <a:cubicBezTo>
                    <a:pt x="5021" y="6928"/>
                    <a:pt x="5023" y="6928"/>
                    <a:pt x="5025" y="6928"/>
                  </a:cubicBezTo>
                  <a:cubicBezTo>
                    <a:pt x="5200" y="6931"/>
                    <a:pt x="5376" y="6932"/>
                    <a:pt x="5551" y="6932"/>
                  </a:cubicBezTo>
                  <a:cubicBezTo>
                    <a:pt x="5762" y="6932"/>
                    <a:pt x="5972" y="6931"/>
                    <a:pt x="6183" y="6931"/>
                  </a:cubicBezTo>
                  <a:cubicBezTo>
                    <a:pt x="6401" y="6931"/>
                    <a:pt x="6412" y="6942"/>
                    <a:pt x="6412" y="7160"/>
                  </a:cubicBezTo>
                  <a:cubicBezTo>
                    <a:pt x="6412" y="8455"/>
                    <a:pt x="6412" y="9750"/>
                    <a:pt x="6412" y="11045"/>
                  </a:cubicBezTo>
                  <a:cubicBezTo>
                    <a:pt x="6412" y="11102"/>
                    <a:pt x="6411" y="11160"/>
                    <a:pt x="6422" y="11217"/>
                  </a:cubicBezTo>
                  <a:cubicBezTo>
                    <a:pt x="6442" y="11327"/>
                    <a:pt x="6518" y="11385"/>
                    <a:pt x="6626" y="11388"/>
                  </a:cubicBezTo>
                  <a:cubicBezTo>
                    <a:pt x="6627" y="11388"/>
                    <a:pt x="6628" y="11388"/>
                    <a:pt x="6630" y="11388"/>
                  </a:cubicBezTo>
                  <a:cubicBezTo>
                    <a:pt x="6735" y="11388"/>
                    <a:pt x="6810" y="11330"/>
                    <a:pt x="6834" y="11224"/>
                  </a:cubicBezTo>
                  <a:cubicBezTo>
                    <a:pt x="6847" y="11167"/>
                    <a:pt x="6845" y="11109"/>
                    <a:pt x="6845" y="11050"/>
                  </a:cubicBezTo>
                  <a:cubicBezTo>
                    <a:pt x="6847" y="10394"/>
                    <a:pt x="6847" y="9737"/>
                    <a:pt x="6847" y="9080"/>
                  </a:cubicBezTo>
                  <a:cubicBezTo>
                    <a:pt x="6847" y="8414"/>
                    <a:pt x="6848" y="7747"/>
                    <a:pt x="6845" y="7080"/>
                  </a:cubicBezTo>
                  <a:cubicBezTo>
                    <a:pt x="6844" y="6712"/>
                    <a:pt x="6623" y="6496"/>
                    <a:pt x="6256" y="6496"/>
                  </a:cubicBezTo>
                  <a:cubicBezTo>
                    <a:pt x="6050" y="6496"/>
                    <a:pt x="5845" y="6495"/>
                    <a:pt x="5640" y="6495"/>
                  </a:cubicBezTo>
                  <a:close/>
                  <a:moveTo>
                    <a:pt x="3176" y="9825"/>
                  </a:moveTo>
                  <a:cubicBezTo>
                    <a:pt x="3280" y="9825"/>
                    <a:pt x="3330" y="9866"/>
                    <a:pt x="3330" y="9976"/>
                  </a:cubicBezTo>
                  <a:cubicBezTo>
                    <a:pt x="3328" y="11144"/>
                    <a:pt x="3328" y="12314"/>
                    <a:pt x="3328" y="13482"/>
                  </a:cubicBezTo>
                  <a:cubicBezTo>
                    <a:pt x="3328" y="13495"/>
                    <a:pt x="3323" y="13509"/>
                    <a:pt x="3317" y="13536"/>
                  </a:cubicBezTo>
                  <a:lnTo>
                    <a:pt x="1767" y="13536"/>
                  </a:lnTo>
                  <a:cubicBezTo>
                    <a:pt x="1764" y="13483"/>
                    <a:pt x="1760" y="13436"/>
                    <a:pt x="1760" y="13391"/>
                  </a:cubicBezTo>
                  <a:cubicBezTo>
                    <a:pt x="1760" y="12275"/>
                    <a:pt x="1760" y="11160"/>
                    <a:pt x="1760" y="10045"/>
                  </a:cubicBezTo>
                  <a:cubicBezTo>
                    <a:pt x="1760" y="9835"/>
                    <a:pt x="1770" y="9827"/>
                    <a:pt x="1984" y="9825"/>
                  </a:cubicBezTo>
                  <a:cubicBezTo>
                    <a:pt x="2248" y="9825"/>
                    <a:pt x="2511" y="9827"/>
                    <a:pt x="2775" y="9827"/>
                  </a:cubicBezTo>
                  <a:cubicBezTo>
                    <a:pt x="2906" y="9827"/>
                    <a:pt x="3038" y="9826"/>
                    <a:pt x="3170" y="9825"/>
                  </a:cubicBezTo>
                  <a:cubicBezTo>
                    <a:pt x="3172" y="9825"/>
                    <a:pt x="3174" y="9825"/>
                    <a:pt x="3176" y="9825"/>
                  </a:cubicBezTo>
                  <a:close/>
                  <a:moveTo>
                    <a:pt x="11221" y="1143"/>
                  </a:moveTo>
                  <a:cubicBezTo>
                    <a:pt x="11607" y="1143"/>
                    <a:pt x="11993" y="1143"/>
                    <a:pt x="12381" y="1145"/>
                  </a:cubicBezTo>
                  <a:cubicBezTo>
                    <a:pt x="12550" y="1145"/>
                    <a:pt x="12570" y="1165"/>
                    <a:pt x="12570" y="1338"/>
                  </a:cubicBezTo>
                  <a:cubicBezTo>
                    <a:pt x="12570" y="5361"/>
                    <a:pt x="12570" y="9385"/>
                    <a:pt x="12570" y="13408"/>
                  </a:cubicBezTo>
                  <a:cubicBezTo>
                    <a:pt x="12570" y="13446"/>
                    <a:pt x="12570" y="13485"/>
                    <a:pt x="12570" y="13538"/>
                  </a:cubicBezTo>
                  <a:lnTo>
                    <a:pt x="11002" y="13538"/>
                  </a:lnTo>
                  <a:lnTo>
                    <a:pt x="11002" y="13377"/>
                  </a:lnTo>
                  <a:lnTo>
                    <a:pt x="11002" y="1366"/>
                  </a:lnTo>
                  <a:cubicBezTo>
                    <a:pt x="11002" y="1152"/>
                    <a:pt x="11010" y="1145"/>
                    <a:pt x="11221" y="1143"/>
                  </a:cubicBezTo>
                  <a:close/>
                  <a:moveTo>
                    <a:pt x="12135" y="708"/>
                  </a:moveTo>
                  <a:cubicBezTo>
                    <a:pt x="11895" y="708"/>
                    <a:pt x="11655" y="709"/>
                    <a:pt x="11416" y="709"/>
                  </a:cubicBezTo>
                  <a:cubicBezTo>
                    <a:pt x="11328" y="709"/>
                    <a:pt x="11240" y="709"/>
                    <a:pt x="11153" y="709"/>
                  </a:cubicBezTo>
                  <a:cubicBezTo>
                    <a:pt x="11150" y="709"/>
                    <a:pt x="11148" y="709"/>
                    <a:pt x="11145" y="709"/>
                  </a:cubicBezTo>
                  <a:cubicBezTo>
                    <a:pt x="10981" y="709"/>
                    <a:pt x="10836" y="752"/>
                    <a:pt x="10718" y="873"/>
                  </a:cubicBezTo>
                  <a:cubicBezTo>
                    <a:pt x="10590" y="1004"/>
                    <a:pt x="10566" y="1165"/>
                    <a:pt x="10566" y="1340"/>
                  </a:cubicBezTo>
                  <a:cubicBezTo>
                    <a:pt x="10567" y="5344"/>
                    <a:pt x="10567" y="9348"/>
                    <a:pt x="10567" y="13354"/>
                  </a:cubicBezTo>
                  <a:lnTo>
                    <a:pt x="10567" y="13533"/>
                  </a:lnTo>
                  <a:lnTo>
                    <a:pt x="9928" y="13533"/>
                  </a:lnTo>
                  <a:lnTo>
                    <a:pt x="9928" y="13340"/>
                  </a:lnTo>
                  <a:cubicBezTo>
                    <a:pt x="9928" y="10634"/>
                    <a:pt x="9925" y="7929"/>
                    <a:pt x="9932" y="5224"/>
                  </a:cubicBezTo>
                  <a:cubicBezTo>
                    <a:pt x="9932" y="4796"/>
                    <a:pt x="9707" y="4563"/>
                    <a:pt x="9306" y="4563"/>
                  </a:cubicBezTo>
                  <a:cubicBezTo>
                    <a:pt x="9252" y="4563"/>
                    <a:pt x="9194" y="4568"/>
                    <a:pt x="9133" y="4576"/>
                  </a:cubicBezTo>
                  <a:cubicBezTo>
                    <a:pt x="9022" y="4592"/>
                    <a:pt x="8963" y="4672"/>
                    <a:pt x="8959" y="4777"/>
                  </a:cubicBezTo>
                  <a:cubicBezTo>
                    <a:pt x="8956" y="4884"/>
                    <a:pt x="9010" y="4964"/>
                    <a:pt x="9120" y="4989"/>
                  </a:cubicBezTo>
                  <a:cubicBezTo>
                    <a:pt x="9166" y="5001"/>
                    <a:pt x="9216" y="5001"/>
                    <a:pt x="9263" y="5002"/>
                  </a:cubicBezTo>
                  <a:cubicBezTo>
                    <a:pt x="9483" y="5005"/>
                    <a:pt x="9493" y="5014"/>
                    <a:pt x="9493" y="5232"/>
                  </a:cubicBezTo>
                  <a:lnTo>
                    <a:pt x="9493" y="13377"/>
                  </a:lnTo>
                  <a:lnTo>
                    <a:pt x="9493" y="13532"/>
                  </a:lnTo>
                  <a:lnTo>
                    <a:pt x="7922" y="13532"/>
                  </a:lnTo>
                  <a:lnTo>
                    <a:pt x="7922" y="13377"/>
                  </a:lnTo>
                  <a:lnTo>
                    <a:pt x="7922" y="5232"/>
                  </a:lnTo>
                  <a:cubicBezTo>
                    <a:pt x="7922" y="5203"/>
                    <a:pt x="7924" y="5175"/>
                    <a:pt x="7922" y="5145"/>
                  </a:cubicBezTo>
                  <a:cubicBezTo>
                    <a:pt x="7919" y="5049"/>
                    <a:pt x="7965" y="5004"/>
                    <a:pt x="8062" y="5002"/>
                  </a:cubicBezTo>
                  <a:cubicBezTo>
                    <a:pt x="8099" y="5002"/>
                    <a:pt x="8139" y="5007"/>
                    <a:pt x="8177" y="5007"/>
                  </a:cubicBezTo>
                  <a:cubicBezTo>
                    <a:pt x="8214" y="5007"/>
                    <a:pt x="8248" y="5003"/>
                    <a:pt x="8275" y="4987"/>
                  </a:cubicBezTo>
                  <a:cubicBezTo>
                    <a:pt x="8344" y="4945"/>
                    <a:pt x="8425" y="4865"/>
                    <a:pt x="8434" y="4794"/>
                  </a:cubicBezTo>
                  <a:cubicBezTo>
                    <a:pt x="8441" y="4730"/>
                    <a:pt x="8374" y="4625"/>
                    <a:pt x="8311" y="4592"/>
                  </a:cubicBezTo>
                  <a:cubicBezTo>
                    <a:pt x="8257" y="4564"/>
                    <a:pt x="8191" y="4551"/>
                    <a:pt x="8120" y="4551"/>
                  </a:cubicBezTo>
                  <a:cubicBezTo>
                    <a:pt x="7929" y="4551"/>
                    <a:pt x="7705" y="4644"/>
                    <a:pt x="7599" y="4777"/>
                  </a:cubicBezTo>
                  <a:cubicBezTo>
                    <a:pt x="7495" y="4907"/>
                    <a:pt x="7486" y="5059"/>
                    <a:pt x="7486" y="5216"/>
                  </a:cubicBezTo>
                  <a:cubicBezTo>
                    <a:pt x="7488" y="7925"/>
                    <a:pt x="7488" y="10636"/>
                    <a:pt x="7488" y="13345"/>
                  </a:cubicBezTo>
                  <a:lnTo>
                    <a:pt x="7488" y="13530"/>
                  </a:lnTo>
                  <a:lnTo>
                    <a:pt x="6847" y="13530"/>
                  </a:lnTo>
                  <a:lnTo>
                    <a:pt x="6847" y="13344"/>
                  </a:lnTo>
                  <a:cubicBezTo>
                    <a:pt x="6847" y="12948"/>
                    <a:pt x="6850" y="12552"/>
                    <a:pt x="6845" y="12156"/>
                  </a:cubicBezTo>
                  <a:cubicBezTo>
                    <a:pt x="6844" y="12001"/>
                    <a:pt x="6757" y="11904"/>
                    <a:pt x="6638" y="11904"/>
                  </a:cubicBezTo>
                  <a:cubicBezTo>
                    <a:pt x="6616" y="11904"/>
                    <a:pt x="6594" y="11907"/>
                    <a:pt x="6570" y="11914"/>
                  </a:cubicBezTo>
                  <a:cubicBezTo>
                    <a:pt x="6439" y="11949"/>
                    <a:pt x="6412" y="12053"/>
                    <a:pt x="6412" y="12174"/>
                  </a:cubicBezTo>
                  <a:cubicBezTo>
                    <a:pt x="6412" y="12575"/>
                    <a:pt x="6412" y="12976"/>
                    <a:pt x="6412" y="13377"/>
                  </a:cubicBezTo>
                  <a:lnTo>
                    <a:pt x="6412" y="13530"/>
                  </a:lnTo>
                  <a:lnTo>
                    <a:pt x="4840" y="13530"/>
                  </a:lnTo>
                  <a:lnTo>
                    <a:pt x="4840" y="13347"/>
                  </a:lnTo>
                  <a:lnTo>
                    <a:pt x="4840" y="9912"/>
                  </a:lnTo>
                  <a:cubicBezTo>
                    <a:pt x="4840" y="9685"/>
                    <a:pt x="4772" y="9577"/>
                    <a:pt x="4629" y="9577"/>
                  </a:cubicBezTo>
                  <a:cubicBezTo>
                    <a:pt x="4625" y="9577"/>
                    <a:pt x="4621" y="9577"/>
                    <a:pt x="4617" y="9578"/>
                  </a:cubicBezTo>
                  <a:cubicBezTo>
                    <a:pt x="4472" y="9582"/>
                    <a:pt x="4404" y="9687"/>
                    <a:pt x="4404" y="9911"/>
                  </a:cubicBezTo>
                  <a:cubicBezTo>
                    <a:pt x="4404" y="11060"/>
                    <a:pt x="4404" y="12210"/>
                    <a:pt x="4404" y="13359"/>
                  </a:cubicBezTo>
                  <a:lnTo>
                    <a:pt x="4404" y="13529"/>
                  </a:lnTo>
                  <a:lnTo>
                    <a:pt x="3764" y="13529"/>
                  </a:lnTo>
                  <a:lnTo>
                    <a:pt x="3764" y="13345"/>
                  </a:lnTo>
                  <a:cubicBezTo>
                    <a:pt x="3764" y="12220"/>
                    <a:pt x="3766" y="11095"/>
                    <a:pt x="3764" y="9968"/>
                  </a:cubicBezTo>
                  <a:cubicBezTo>
                    <a:pt x="3763" y="9607"/>
                    <a:pt x="3545" y="9392"/>
                    <a:pt x="3186" y="9391"/>
                  </a:cubicBezTo>
                  <a:cubicBezTo>
                    <a:pt x="2978" y="9390"/>
                    <a:pt x="2770" y="9390"/>
                    <a:pt x="2563" y="9390"/>
                  </a:cubicBezTo>
                  <a:cubicBezTo>
                    <a:pt x="2355" y="9390"/>
                    <a:pt x="2147" y="9390"/>
                    <a:pt x="1939" y="9391"/>
                  </a:cubicBezTo>
                  <a:cubicBezTo>
                    <a:pt x="1536" y="9391"/>
                    <a:pt x="1326" y="9603"/>
                    <a:pt x="1326" y="10009"/>
                  </a:cubicBezTo>
                  <a:cubicBezTo>
                    <a:pt x="1326" y="11124"/>
                    <a:pt x="1326" y="12241"/>
                    <a:pt x="1326" y="13357"/>
                  </a:cubicBezTo>
                  <a:lnTo>
                    <a:pt x="1326" y="13532"/>
                  </a:lnTo>
                  <a:lnTo>
                    <a:pt x="438" y="13532"/>
                  </a:lnTo>
                  <a:lnTo>
                    <a:pt x="438" y="13337"/>
                  </a:lnTo>
                  <a:cubicBezTo>
                    <a:pt x="438" y="10642"/>
                    <a:pt x="438" y="7947"/>
                    <a:pt x="437" y="5250"/>
                  </a:cubicBezTo>
                  <a:cubicBezTo>
                    <a:pt x="437" y="5187"/>
                    <a:pt x="438" y="5125"/>
                    <a:pt x="430" y="5063"/>
                  </a:cubicBezTo>
                  <a:cubicBezTo>
                    <a:pt x="412" y="4952"/>
                    <a:pt x="338" y="4892"/>
                    <a:pt x="230" y="4888"/>
                  </a:cubicBezTo>
                  <a:cubicBezTo>
                    <a:pt x="226" y="4888"/>
                    <a:pt x="222" y="4888"/>
                    <a:pt x="218" y="4888"/>
                  </a:cubicBezTo>
                  <a:cubicBezTo>
                    <a:pt x="109" y="4888"/>
                    <a:pt x="34" y="4946"/>
                    <a:pt x="14" y="5059"/>
                  </a:cubicBezTo>
                  <a:cubicBezTo>
                    <a:pt x="1" y="5119"/>
                    <a:pt x="4" y="5183"/>
                    <a:pt x="2" y="5246"/>
                  </a:cubicBezTo>
                  <a:cubicBezTo>
                    <a:pt x="2" y="8038"/>
                    <a:pt x="2" y="10831"/>
                    <a:pt x="2" y="13623"/>
                  </a:cubicBezTo>
                  <a:cubicBezTo>
                    <a:pt x="2" y="13932"/>
                    <a:pt x="46" y="13978"/>
                    <a:pt x="351" y="13978"/>
                  </a:cubicBezTo>
                  <a:lnTo>
                    <a:pt x="13597" y="13978"/>
                  </a:lnTo>
                  <a:cubicBezTo>
                    <a:pt x="13621" y="13978"/>
                    <a:pt x="13644" y="13978"/>
                    <a:pt x="13668" y="13978"/>
                  </a:cubicBezTo>
                  <a:cubicBezTo>
                    <a:pt x="13698" y="13978"/>
                    <a:pt x="13727" y="13977"/>
                    <a:pt x="13757" y="13973"/>
                  </a:cubicBezTo>
                  <a:cubicBezTo>
                    <a:pt x="13866" y="13961"/>
                    <a:pt x="13932" y="13895"/>
                    <a:pt x="13942" y="13785"/>
                  </a:cubicBezTo>
                  <a:cubicBezTo>
                    <a:pt x="13953" y="13677"/>
                    <a:pt x="13905" y="13596"/>
                    <a:pt x="13799" y="13562"/>
                  </a:cubicBezTo>
                  <a:cubicBezTo>
                    <a:pt x="13751" y="13546"/>
                    <a:pt x="13696" y="13545"/>
                    <a:pt x="13643" y="13543"/>
                  </a:cubicBezTo>
                  <a:cubicBezTo>
                    <a:pt x="13574" y="13543"/>
                    <a:pt x="13505" y="13543"/>
                    <a:pt x="13436" y="13543"/>
                  </a:cubicBezTo>
                  <a:cubicBezTo>
                    <a:pt x="13297" y="13543"/>
                    <a:pt x="13155" y="13543"/>
                    <a:pt x="13005" y="13543"/>
                  </a:cubicBezTo>
                  <a:lnTo>
                    <a:pt x="13005" y="13334"/>
                  </a:lnTo>
                  <a:cubicBezTo>
                    <a:pt x="13005" y="9328"/>
                    <a:pt x="13006" y="5324"/>
                    <a:pt x="13005" y="1320"/>
                  </a:cubicBezTo>
                  <a:cubicBezTo>
                    <a:pt x="13005" y="923"/>
                    <a:pt x="12794" y="710"/>
                    <a:pt x="12398" y="709"/>
                  </a:cubicBezTo>
                  <a:cubicBezTo>
                    <a:pt x="12310" y="709"/>
                    <a:pt x="12223" y="708"/>
                    <a:pt x="12135" y="708"/>
                  </a:cubicBezTo>
                  <a:close/>
                  <a:moveTo>
                    <a:pt x="2220" y="14407"/>
                  </a:moveTo>
                  <a:cubicBezTo>
                    <a:pt x="2165" y="14407"/>
                    <a:pt x="2111" y="14407"/>
                    <a:pt x="2056" y="14408"/>
                  </a:cubicBezTo>
                  <a:cubicBezTo>
                    <a:pt x="1907" y="14411"/>
                    <a:pt x="1817" y="14489"/>
                    <a:pt x="1813" y="14617"/>
                  </a:cubicBezTo>
                  <a:cubicBezTo>
                    <a:pt x="1808" y="14751"/>
                    <a:pt x="1901" y="14839"/>
                    <a:pt x="2056" y="14841"/>
                  </a:cubicBezTo>
                  <a:cubicBezTo>
                    <a:pt x="2219" y="14842"/>
                    <a:pt x="2383" y="14843"/>
                    <a:pt x="2546" y="14843"/>
                  </a:cubicBezTo>
                  <a:cubicBezTo>
                    <a:pt x="2710" y="14843"/>
                    <a:pt x="2874" y="14842"/>
                    <a:pt x="3038" y="14841"/>
                  </a:cubicBezTo>
                  <a:cubicBezTo>
                    <a:pt x="3190" y="14839"/>
                    <a:pt x="3288" y="14747"/>
                    <a:pt x="3283" y="14617"/>
                  </a:cubicBezTo>
                  <a:cubicBezTo>
                    <a:pt x="3278" y="14493"/>
                    <a:pt x="3184" y="14411"/>
                    <a:pt x="3038" y="14408"/>
                  </a:cubicBezTo>
                  <a:cubicBezTo>
                    <a:pt x="2983" y="14407"/>
                    <a:pt x="2929" y="14407"/>
                    <a:pt x="2874" y="14407"/>
                  </a:cubicBezTo>
                  <a:cubicBezTo>
                    <a:pt x="2765" y="14407"/>
                    <a:pt x="2656" y="14408"/>
                    <a:pt x="2548" y="14408"/>
                  </a:cubicBezTo>
                  <a:cubicBezTo>
                    <a:pt x="2439" y="14408"/>
                    <a:pt x="2329" y="14407"/>
                    <a:pt x="2220" y="14407"/>
                  </a:cubicBezTo>
                  <a:close/>
                  <a:moveTo>
                    <a:pt x="11450" y="14407"/>
                  </a:moveTo>
                  <a:cubicBezTo>
                    <a:pt x="11393" y="14407"/>
                    <a:pt x="11337" y="14407"/>
                    <a:pt x="11281" y="14408"/>
                  </a:cubicBezTo>
                  <a:cubicBezTo>
                    <a:pt x="11143" y="14412"/>
                    <a:pt x="11053" y="14496"/>
                    <a:pt x="11050" y="14619"/>
                  </a:cubicBezTo>
                  <a:cubicBezTo>
                    <a:pt x="11047" y="14745"/>
                    <a:pt x="11139" y="14839"/>
                    <a:pt x="11282" y="14841"/>
                  </a:cubicBezTo>
                  <a:cubicBezTo>
                    <a:pt x="11449" y="14842"/>
                    <a:pt x="11616" y="14843"/>
                    <a:pt x="11782" y="14843"/>
                  </a:cubicBezTo>
                  <a:cubicBezTo>
                    <a:pt x="11949" y="14843"/>
                    <a:pt x="12116" y="14842"/>
                    <a:pt x="12282" y="14841"/>
                  </a:cubicBezTo>
                  <a:cubicBezTo>
                    <a:pt x="12429" y="14839"/>
                    <a:pt x="12519" y="14753"/>
                    <a:pt x="12519" y="14623"/>
                  </a:cubicBezTo>
                  <a:cubicBezTo>
                    <a:pt x="12517" y="14495"/>
                    <a:pt x="12428" y="14411"/>
                    <a:pt x="12281" y="14408"/>
                  </a:cubicBezTo>
                  <a:cubicBezTo>
                    <a:pt x="12226" y="14407"/>
                    <a:pt x="12171" y="14407"/>
                    <a:pt x="12116" y="14407"/>
                  </a:cubicBezTo>
                  <a:cubicBezTo>
                    <a:pt x="12007" y="14407"/>
                    <a:pt x="11897" y="14408"/>
                    <a:pt x="11788" y="14408"/>
                  </a:cubicBezTo>
                  <a:cubicBezTo>
                    <a:pt x="11675" y="14408"/>
                    <a:pt x="11562" y="14407"/>
                    <a:pt x="11450" y="14407"/>
                  </a:cubicBezTo>
                  <a:close/>
                  <a:moveTo>
                    <a:pt x="5623" y="14406"/>
                  </a:moveTo>
                  <a:cubicBezTo>
                    <a:pt x="5457" y="14406"/>
                    <a:pt x="5291" y="14406"/>
                    <a:pt x="5125" y="14408"/>
                  </a:cubicBezTo>
                  <a:cubicBezTo>
                    <a:pt x="4982" y="14409"/>
                    <a:pt x="4888" y="14503"/>
                    <a:pt x="4890" y="14627"/>
                  </a:cubicBezTo>
                  <a:cubicBezTo>
                    <a:pt x="4891" y="14753"/>
                    <a:pt x="4985" y="14838"/>
                    <a:pt x="5130" y="14841"/>
                  </a:cubicBezTo>
                  <a:cubicBezTo>
                    <a:pt x="5200" y="14843"/>
                    <a:pt x="5271" y="14843"/>
                    <a:pt x="5341" y="14843"/>
                  </a:cubicBezTo>
                  <a:cubicBezTo>
                    <a:pt x="5434" y="14843"/>
                    <a:pt x="5528" y="14842"/>
                    <a:pt x="5622" y="14842"/>
                  </a:cubicBezTo>
                  <a:cubicBezTo>
                    <a:pt x="5704" y="14842"/>
                    <a:pt x="5786" y="14843"/>
                    <a:pt x="5867" y="14843"/>
                  </a:cubicBezTo>
                  <a:cubicBezTo>
                    <a:pt x="5949" y="14843"/>
                    <a:pt x="6031" y="14842"/>
                    <a:pt x="6113" y="14841"/>
                  </a:cubicBezTo>
                  <a:cubicBezTo>
                    <a:pt x="6267" y="14839"/>
                    <a:pt x="6365" y="14750"/>
                    <a:pt x="6364" y="14622"/>
                  </a:cubicBezTo>
                  <a:cubicBezTo>
                    <a:pt x="6362" y="14499"/>
                    <a:pt x="6267" y="14409"/>
                    <a:pt x="6122" y="14408"/>
                  </a:cubicBezTo>
                  <a:cubicBezTo>
                    <a:pt x="5956" y="14406"/>
                    <a:pt x="5789" y="14406"/>
                    <a:pt x="5623" y="14406"/>
                  </a:cubicBezTo>
                  <a:close/>
                  <a:moveTo>
                    <a:pt x="8706" y="14406"/>
                  </a:moveTo>
                  <a:cubicBezTo>
                    <a:pt x="8539" y="14406"/>
                    <a:pt x="8373" y="14406"/>
                    <a:pt x="8207" y="14408"/>
                  </a:cubicBezTo>
                  <a:cubicBezTo>
                    <a:pt x="8063" y="14409"/>
                    <a:pt x="7968" y="14500"/>
                    <a:pt x="7968" y="14624"/>
                  </a:cubicBezTo>
                  <a:cubicBezTo>
                    <a:pt x="7968" y="14748"/>
                    <a:pt x="8063" y="14838"/>
                    <a:pt x="8207" y="14841"/>
                  </a:cubicBezTo>
                  <a:cubicBezTo>
                    <a:pt x="8277" y="14843"/>
                    <a:pt x="8347" y="14843"/>
                    <a:pt x="8418" y="14843"/>
                  </a:cubicBezTo>
                  <a:cubicBezTo>
                    <a:pt x="8511" y="14843"/>
                    <a:pt x="8605" y="14842"/>
                    <a:pt x="8699" y="14842"/>
                  </a:cubicBezTo>
                  <a:cubicBezTo>
                    <a:pt x="8795" y="14842"/>
                    <a:pt x="8891" y="14843"/>
                    <a:pt x="8987" y="14843"/>
                  </a:cubicBezTo>
                  <a:cubicBezTo>
                    <a:pt x="9059" y="14843"/>
                    <a:pt x="9132" y="14843"/>
                    <a:pt x="9204" y="14841"/>
                  </a:cubicBezTo>
                  <a:cubicBezTo>
                    <a:pt x="9349" y="14838"/>
                    <a:pt x="9441" y="14751"/>
                    <a:pt x="9441" y="14624"/>
                  </a:cubicBezTo>
                  <a:cubicBezTo>
                    <a:pt x="9441" y="14499"/>
                    <a:pt x="9349" y="14409"/>
                    <a:pt x="9204" y="14408"/>
                  </a:cubicBezTo>
                  <a:cubicBezTo>
                    <a:pt x="9038" y="14406"/>
                    <a:pt x="8872" y="14406"/>
                    <a:pt x="8706" y="1440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54" name="Google Shape;454;p14"/>
            <p:cNvCxnSpPr/>
            <p:nvPr/>
          </p:nvCxnSpPr>
          <p:spPr>
            <a:xfrm>
              <a:off x="6140647" y="3285816"/>
              <a:ext cx="438600" cy="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455" name="Google Shape;455;p14"/>
          <p:cNvSpPr txBox="1">
            <a:spLocks noGrp="1"/>
          </p:cNvSpPr>
          <p:nvPr>
            <p:ph type="subTitle" idx="2"/>
          </p:nvPr>
        </p:nvSpPr>
        <p:spPr>
          <a:xfrm>
            <a:off x="951517" y="1932992"/>
            <a:ext cx="1806616" cy="7721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100">
                <a:latin typeface="Helvetica Neue"/>
                <a:ea typeface="Helvetica Neue"/>
                <a:cs typeface="Helvetica Neue"/>
                <a:sym typeface="Helvetica Neue"/>
              </a:rPr>
              <a:t>Keras &amp; Tensorflow</a:t>
            </a:r>
            <a:endParaRPr sz="11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100">
                <a:latin typeface="Helvetica Neue"/>
                <a:ea typeface="Helvetica Neue"/>
                <a:cs typeface="Helvetica Neue"/>
                <a:sym typeface="Helvetica Neue"/>
              </a:rPr>
              <a:t>Huggingface</a:t>
            </a:r>
            <a:endParaRPr sz="11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100">
                <a:latin typeface="Helvetica Neue"/>
                <a:ea typeface="Helvetica Neue"/>
                <a:cs typeface="Helvetica Neue"/>
                <a:sym typeface="Helvetica Neue"/>
              </a:rPr>
              <a:t>Matplotlib &amp; Seaborn</a:t>
            </a:r>
            <a:endParaRPr/>
          </a:p>
          <a:p>
            <a:pPr marL="45720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100">
                <a:latin typeface="Helvetica Neue"/>
                <a:ea typeface="Helvetica Neue"/>
                <a:cs typeface="Helvetica Neue"/>
                <a:sym typeface="Helvetica Neue"/>
              </a:rPr>
              <a:t>Pandas &amp; Numpy</a:t>
            </a:r>
            <a:endParaRPr sz="11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15"/>
          <p:cNvSpPr/>
          <p:nvPr/>
        </p:nvSpPr>
        <p:spPr>
          <a:xfrm>
            <a:off x="1244250" y="1194246"/>
            <a:ext cx="6655500" cy="943704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1" name="Google Shape;461;p15"/>
          <p:cNvSpPr/>
          <p:nvPr/>
        </p:nvSpPr>
        <p:spPr>
          <a:xfrm flipH="1">
            <a:off x="6907700" y="3089876"/>
            <a:ext cx="1746824" cy="413970"/>
          </a:xfrm>
          <a:custGeom>
            <a:avLst/>
            <a:gdLst/>
            <a:ahLst/>
            <a:cxnLst/>
            <a:rect l="l" t="t" r="r" b="b"/>
            <a:pathLst>
              <a:path w="30587" h="7248" extrusionOk="0">
                <a:moveTo>
                  <a:pt x="15926" y="0"/>
                </a:moveTo>
                <a:cubicBezTo>
                  <a:pt x="13961" y="0"/>
                  <a:pt x="12266" y="6080"/>
                  <a:pt x="12266" y="6080"/>
                </a:cubicBezTo>
                <a:cubicBezTo>
                  <a:pt x="12266" y="6080"/>
                  <a:pt x="12617" y="3734"/>
                  <a:pt x="10866" y="3624"/>
                </a:cubicBezTo>
                <a:cubicBezTo>
                  <a:pt x="10828" y="3621"/>
                  <a:pt x="10789" y="3620"/>
                  <a:pt x="10751" y="3620"/>
                </a:cubicBezTo>
                <a:cubicBezTo>
                  <a:pt x="9060" y="3620"/>
                  <a:pt x="7833" y="5963"/>
                  <a:pt x="7833" y="5963"/>
                </a:cubicBezTo>
                <a:lnTo>
                  <a:pt x="1" y="7248"/>
                </a:lnTo>
                <a:lnTo>
                  <a:pt x="30587" y="7248"/>
                </a:lnTo>
                <a:cubicBezTo>
                  <a:pt x="30587" y="7248"/>
                  <a:pt x="23118" y="6780"/>
                  <a:pt x="22652" y="6080"/>
                </a:cubicBezTo>
                <a:cubicBezTo>
                  <a:pt x="22185" y="5381"/>
                  <a:pt x="21404" y="2579"/>
                  <a:pt x="19519" y="2346"/>
                </a:cubicBezTo>
                <a:cubicBezTo>
                  <a:pt x="19441" y="2336"/>
                  <a:pt x="19365" y="2332"/>
                  <a:pt x="19291" y="2332"/>
                </a:cubicBezTo>
                <a:cubicBezTo>
                  <a:pt x="18256" y="2332"/>
                  <a:pt x="17651" y="3241"/>
                  <a:pt x="17336" y="3955"/>
                </a:cubicBezTo>
                <a:lnTo>
                  <a:pt x="17336" y="3955"/>
                </a:lnTo>
                <a:cubicBezTo>
                  <a:pt x="17642" y="2843"/>
                  <a:pt x="17903" y="933"/>
                  <a:pt x="16414" y="130"/>
                </a:cubicBezTo>
                <a:cubicBezTo>
                  <a:pt x="16250" y="41"/>
                  <a:pt x="16087" y="0"/>
                  <a:pt x="1592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2" name="Google Shape;462;p15"/>
          <p:cNvSpPr/>
          <p:nvPr/>
        </p:nvSpPr>
        <p:spPr>
          <a:xfrm>
            <a:off x="1567500" y="2234342"/>
            <a:ext cx="6009000" cy="504396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3" name="Google Shape;463;p15"/>
          <p:cNvSpPr/>
          <p:nvPr/>
        </p:nvSpPr>
        <p:spPr>
          <a:xfrm flipH="1">
            <a:off x="2156285" y="3189425"/>
            <a:ext cx="4751415" cy="1954206"/>
          </a:xfrm>
          <a:custGeom>
            <a:avLst/>
            <a:gdLst/>
            <a:ahLst/>
            <a:cxnLst/>
            <a:rect l="l" t="t" r="r" b="b"/>
            <a:pathLst>
              <a:path w="74532" h="47010" extrusionOk="0">
                <a:moveTo>
                  <a:pt x="54653" y="0"/>
                </a:moveTo>
                <a:cubicBezTo>
                  <a:pt x="53200" y="0"/>
                  <a:pt x="51847" y="308"/>
                  <a:pt x="50723" y="888"/>
                </a:cubicBezTo>
                <a:cubicBezTo>
                  <a:pt x="43140" y="4799"/>
                  <a:pt x="42201" y="11965"/>
                  <a:pt x="35079" y="12941"/>
                </a:cubicBezTo>
                <a:cubicBezTo>
                  <a:pt x="34640" y="13001"/>
                  <a:pt x="34220" y="13029"/>
                  <a:pt x="33817" y="13029"/>
                </a:cubicBezTo>
                <a:cubicBezTo>
                  <a:pt x="28008" y="13029"/>
                  <a:pt x="25638" y="7193"/>
                  <a:pt x="17704" y="7193"/>
                </a:cubicBezTo>
                <a:cubicBezTo>
                  <a:pt x="17261" y="7193"/>
                  <a:pt x="16800" y="7212"/>
                  <a:pt x="16321" y="7250"/>
                </a:cubicBezTo>
                <a:cubicBezTo>
                  <a:pt x="7445" y="7962"/>
                  <a:pt x="5255" y="19804"/>
                  <a:pt x="6743" y="26511"/>
                </a:cubicBezTo>
                <a:cubicBezTo>
                  <a:pt x="8230" y="33220"/>
                  <a:pt x="2193" y="31857"/>
                  <a:pt x="962" y="37812"/>
                </a:cubicBezTo>
                <a:cubicBezTo>
                  <a:pt x="1" y="42459"/>
                  <a:pt x="6264" y="47009"/>
                  <a:pt x="6264" y="47009"/>
                </a:cubicBezTo>
                <a:lnTo>
                  <a:pt x="65131" y="47009"/>
                </a:lnTo>
                <a:cubicBezTo>
                  <a:pt x="65131" y="47009"/>
                  <a:pt x="74486" y="44516"/>
                  <a:pt x="74509" y="34367"/>
                </a:cubicBezTo>
                <a:cubicBezTo>
                  <a:pt x="74532" y="24219"/>
                  <a:pt x="70861" y="24838"/>
                  <a:pt x="68203" y="13020"/>
                </a:cubicBezTo>
                <a:cubicBezTo>
                  <a:pt x="66134" y="3817"/>
                  <a:pt x="59769" y="0"/>
                  <a:pt x="5465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4" name="Google Shape;464;p15"/>
          <p:cNvSpPr/>
          <p:nvPr/>
        </p:nvSpPr>
        <p:spPr>
          <a:xfrm>
            <a:off x="2191350" y="3021550"/>
            <a:ext cx="5113688" cy="1633458"/>
          </a:xfrm>
          <a:custGeom>
            <a:avLst/>
            <a:gdLst/>
            <a:ahLst/>
            <a:cxnLst/>
            <a:rect l="l" t="t" r="r" b="b"/>
            <a:pathLst>
              <a:path w="79147" h="23371" extrusionOk="0">
                <a:moveTo>
                  <a:pt x="25160" y="0"/>
                </a:moveTo>
                <a:cubicBezTo>
                  <a:pt x="25105" y="0"/>
                  <a:pt x="25061" y="34"/>
                  <a:pt x="25061" y="75"/>
                </a:cubicBezTo>
                <a:cubicBezTo>
                  <a:pt x="25061" y="101"/>
                  <a:pt x="25078" y="122"/>
                  <a:pt x="25103" y="136"/>
                </a:cubicBezTo>
                <a:lnTo>
                  <a:pt x="24920" y="190"/>
                </a:lnTo>
                <a:lnTo>
                  <a:pt x="24920" y="219"/>
                </a:lnTo>
                <a:lnTo>
                  <a:pt x="25007" y="219"/>
                </a:lnTo>
                <a:lnTo>
                  <a:pt x="25007" y="337"/>
                </a:lnTo>
                <a:lnTo>
                  <a:pt x="24887" y="337"/>
                </a:lnTo>
                <a:lnTo>
                  <a:pt x="24887" y="364"/>
                </a:lnTo>
                <a:lnTo>
                  <a:pt x="25007" y="407"/>
                </a:lnTo>
                <a:lnTo>
                  <a:pt x="25007" y="1159"/>
                </a:lnTo>
                <a:lnTo>
                  <a:pt x="24920" y="1159"/>
                </a:lnTo>
                <a:lnTo>
                  <a:pt x="24920" y="1234"/>
                </a:lnTo>
                <a:lnTo>
                  <a:pt x="24944" y="1234"/>
                </a:lnTo>
                <a:lnTo>
                  <a:pt x="24944" y="1343"/>
                </a:lnTo>
                <a:lnTo>
                  <a:pt x="24824" y="1343"/>
                </a:lnTo>
                <a:lnTo>
                  <a:pt x="24824" y="1412"/>
                </a:lnTo>
                <a:cubicBezTo>
                  <a:pt x="24805" y="1410"/>
                  <a:pt x="24787" y="1408"/>
                  <a:pt x="24767" y="1408"/>
                </a:cubicBezTo>
                <a:cubicBezTo>
                  <a:pt x="24569" y="1408"/>
                  <a:pt x="24407" y="1545"/>
                  <a:pt x="24391" y="1719"/>
                </a:cubicBezTo>
                <a:lnTo>
                  <a:pt x="24332" y="1719"/>
                </a:lnTo>
                <a:lnTo>
                  <a:pt x="24332" y="2139"/>
                </a:lnTo>
                <a:lnTo>
                  <a:pt x="24135" y="2139"/>
                </a:lnTo>
                <a:lnTo>
                  <a:pt x="24135" y="2413"/>
                </a:lnTo>
                <a:lnTo>
                  <a:pt x="23653" y="2413"/>
                </a:lnTo>
                <a:lnTo>
                  <a:pt x="23653" y="2504"/>
                </a:lnTo>
                <a:lnTo>
                  <a:pt x="23540" y="2504"/>
                </a:lnTo>
                <a:lnTo>
                  <a:pt x="23540" y="13718"/>
                </a:lnTo>
                <a:lnTo>
                  <a:pt x="22822" y="13718"/>
                </a:lnTo>
                <a:lnTo>
                  <a:pt x="22822" y="13577"/>
                </a:lnTo>
                <a:lnTo>
                  <a:pt x="22603" y="13577"/>
                </a:lnTo>
                <a:lnTo>
                  <a:pt x="22603" y="13883"/>
                </a:lnTo>
                <a:lnTo>
                  <a:pt x="21947" y="13883"/>
                </a:lnTo>
                <a:lnTo>
                  <a:pt x="21947" y="16411"/>
                </a:lnTo>
                <a:lnTo>
                  <a:pt x="21666" y="16411"/>
                </a:lnTo>
                <a:lnTo>
                  <a:pt x="21666" y="15751"/>
                </a:lnTo>
                <a:lnTo>
                  <a:pt x="21773" y="15751"/>
                </a:lnTo>
                <a:lnTo>
                  <a:pt x="21773" y="15654"/>
                </a:lnTo>
                <a:lnTo>
                  <a:pt x="21703" y="15654"/>
                </a:lnTo>
                <a:lnTo>
                  <a:pt x="21703" y="15575"/>
                </a:lnTo>
                <a:lnTo>
                  <a:pt x="21403" y="15575"/>
                </a:lnTo>
                <a:lnTo>
                  <a:pt x="21403" y="15654"/>
                </a:lnTo>
                <a:lnTo>
                  <a:pt x="21238" y="15654"/>
                </a:lnTo>
                <a:lnTo>
                  <a:pt x="21238" y="15130"/>
                </a:lnTo>
                <a:lnTo>
                  <a:pt x="20693" y="15130"/>
                </a:lnTo>
                <a:lnTo>
                  <a:pt x="20693" y="15377"/>
                </a:lnTo>
                <a:lnTo>
                  <a:pt x="20319" y="15377"/>
                </a:lnTo>
                <a:lnTo>
                  <a:pt x="20319" y="15558"/>
                </a:lnTo>
                <a:lnTo>
                  <a:pt x="19984" y="15558"/>
                </a:lnTo>
                <a:lnTo>
                  <a:pt x="19984" y="15654"/>
                </a:lnTo>
                <a:lnTo>
                  <a:pt x="19708" y="15654"/>
                </a:lnTo>
                <a:lnTo>
                  <a:pt x="19708" y="15751"/>
                </a:lnTo>
                <a:lnTo>
                  <a:pt x="19884" y="15751"/>
                </a:lnTo>
                <a:lnTo>
                  <a:pt x="19884" y="16411"/>
                </a:lnTo>
                <a:lnTo>
                  <a:pt x="18538" y="16411"/>
                </a:lnTo>
                <a:lnTo>
                  <a:pt x="18538" y="17533"/>
                </a:lnTo>
                <a:lnTo>
                  <a:pt x="18252" y="17533"/>
                </a:lnTo>
                <a:lnTo>
                  <a:pt x="18252" y="16914"/>
                </a:lnTo>
                <a:lnTo>
                  <a:pt x="17745" y="16914"/>
                </a:lnTo>
                <a:lnTo>
                  <a:pt x="17745" y="12396"/>
                </a:lnTo>
                <a:lnTo>
                  <a:pt x="14182" y="12183"/>
                </a:lnTo>
                <a:lnTo>
                  <a:pt x="13462" y="12396"/>
                </a:lnTo>
                <a:lnTo>
                  <a:pt x="13462" y="16791"/>
                </a:lnTo>
                <a:lnTo>
                  <a:pt x="13300" y="16791"/>
                </a:lnTo>
                <a:lnTo>
                  <a:pt x="13300" y="4335"/>
                </a:lnTo>
                <a:lnTo>
                  <a:pt x="12584" y="4077"/>
                </a:lnTo>
                <a:lnTo>
                  <a:pt x="11718" y="4077"/>
                </a:lnTo>
                <a:lnTo>
                  <a:pt x="11718" y="4010"/>
                </a:lnTo>
                <a:lnTo>
                  <a:pt x="11447" y="4010"/>
                </a:lnTo>
                <a:lnTo>
                  <a:pt x="11447" y="3829"/>
                </a:lnTo>
                <a:lnTo>
                  <a:pt x="11403" y="3829"/>
                </a:lnTo>
                <a:lnTo>
                  <a:pt x="11403" y="4010"/>
                </a:lnTo>
                <a:lnTo>
                  <a:pt x="11398" y="4010"/>
                </a:lnTo>
                <a:lnTo>
                  <a:pt x="11398" y="4077"/>
                </a:lnTo>
                <a:lnTo>
                  <a:pt x="11281" y="4077"/>
                </a:lnTo>
                <a:lnTo>
                  <a:pt x="11281" y="3993"/>
                </a:lnTo>
                <a:lnTo>
                  <a:pt x="11150" y="3993"/>
                </a:lnTo>
                <a:lnTo>
                  <a:pt x="11150" y="4077"/>
                </a:lnTo>
                <a:lnTo>
                  <a:pt x="11145" y="4077"/>
                </a:lnTo>
                <a:lnTo>
                  <a:pt x="11145" y="3716"/>
                </a:lnTo>
                <a:lnTo>
                  <a:pt x="11114" y="3716"/>
                </a:lnTo>
                <a:lnTo>
                  <a:pt x="11114" y="4077"/>
                </a:lnTo>
                <a:lnTo>
                  <a:pt x="10998" y="4077"/>
                </a:lnTo>
                <a:lnTo>
                  <a:pt x="10998" y="4171"/>
                </a:lnTo>
                <a:lnTo>
                  <a:pt x="9848" y="4171"/>
                </a:lnTo>
                <a:lnTo>
                  <a:pt x="9848" y="4335"/>
                </a:lnTo>
                <a:lnTo>
                  <a:pt x="8728" y="4335"/>
                </a:lnTo>
                <a:lnTo>
                  <a:pt x="8728" y="4853"/>
                </a:lnTo>
                <a:lnTo>
                  <a:pt x="8511" y="5086"/>
                </a:lnTo>
                <a:lnTo>
                  <a:pt x="8511" y="8938"/>
                </a:lnTo>
                <a:lnTo>
                  <a:pt x="8293" y="8938"/>
                </a:lnTo>
                <a:lnTo>
                  <a:pt x="8293" y="12767"/>
                </a:lnTo>
                <a:lnTo>
                  <a:pt x="8013" y="12767"/>
                </a:lnTo>
                <a:lnTo>
                  <a:pt x="8013" y="14549"/>
                </a:lnTo>
                <a:lnTo>
                  <a:pt x="7667" y="14549"/>
                </a:lnTo>
                <a:lnTo>
                  <a:pt x="7667" y="10341"/>
                </a:lnTo>
                <a:lnTo>
                  <a:pt x="6635" y="10341"/>
                </a:lnTo>
                <a:lnTo>
                  <a:pt x="4666" y="10791"/>
                </a:lnTo>
                <a:lnTo>
                  <a:pt x="4666" y="14549"/>
                </a:lnTo>
                <a:lnTo>
                  <a:pt x="3773" y="14549"/>
                </a:lnTo>
                <a:lnTo>
                  <a:pt x="3773" y="14799"/>
                </a:lnTo>
                <a:lnTo>
                  <a:pt x="3028" y="14799"/>
                </a:lnTo>
                <a:lnTo>
                  <a:pt x="3028" y="15820"/>
                </a:lnTo>
                <a:lnTo>
                  <a:pt x="2807" y="15820"/>
                </a:lnTo>
                <a:lnTo>
                  <a:pt x="2807" y="15133"/>
                </a:lnTo>
                <a:lnTo>
                  <a:pt x="1072" y="15133"/>
                </a:lnTo>
                <a:lnTo>
                  <a:pt x="1072" y="17141"/>
                </a:lnTo>
                <a:lnTo>
                  <a:pt x="532" y="17141"/>
                </a:lnTo>
                <a:lnTo>
                  <a:pt x="532" y="18275"/>
                </a:lnTo>
                <a:lnTo>
                  <a:pt x="135" y="18275"/>
                </a:lnTo>
                <a:lnTo>
                  <a:pt x="135" y="18826"/>
                </a:lnTo>
                <a:lnTo>
                  <a:pt x="0" y="18826"/>
                </a:lnTo>
                <a:lnTo>
                  <a:pt x="0" y="23371"/>
                </a:lnTo>
                <a:lnTo>
                  <a:pt x="79146" y="23371"/>
                </a:lnTo>
                <a:lnTo>
                  <a:pt x="79146" y="19499"/>
                </a:lnTo>
                <a:lnTo>
                  <a:pt x="78722" y="19499"/>
                </a:lnTo>
                <a:lnTo>
                  <a:pt x="78722" y="19199"/>
                </a:lnTo>
                <a:lnTo>
                  <a:pt x="77474" y="19199"/>
                </a:lnTo>
                <a:lnTo>
                  <a:pt x="77474" y="19806"/>
                </a:lnTo>
                <a:lnTo>
                  <a:pt x="77261" y="19806"/>
                </a:lnTo>
                <a:lnTo>
                  <a:pt x="77261" y="18658"/>
                </a:lnTo>
                <a:lnTo>
                  <a:pt x="76944" y="18658"/>
                </a:lnTo>
                <a:lnTo>
                  <a:pt x="76944" y="18620"/>
                </a:lnTo>
                <a:lnTo>
                  <a:pt x="76877" y="18620"/>
                </a:lnTo>
                <a:lnTo>
                  <a:pt x="76877" y="18496"/>
                </a:lnTo>
                <a:lnTo>
                  <a:pt x="76678" y="18496"/>
                </a:lnTo>
                <a:lnTo>
                  <a:pt x="76678" y="18620"/>
                </a:lnTo>
                <a:lnTo>
                  <a:pt x="76564" y="18620"/>
                </a:lnTo>
                <a:lnTo>
                  <a:pt x="76564" y="18283"/>
                </a:lnTo>
                <a:lnTo>
                  <a:pt x="76227" y="18283"/>
                </a:lnTo>
                <a:lnTo>
                  <a:pt x="76227" y="17638"/>
                </a:lnTo>
                <a:lnTo>
                  <a:pt x="74835" y="17638"/>
                </a:lnTo>
                <a:lnTo>
                  <a:pt x="74835" y="16463"/>
                </a:lnTo>
                <a:lnTo>
                  <a:pt x="74374" y="16463"/>
                </a:lnTo>
                <a:lnTo>
                  <a:pt x="74374" y="16197"/>
                </a:lnTo>
                <a:lnTo>
                  <a:pt x="69840" y="16197"/>
                </a:lnTo>
                <a:lnTo>
                  <a:pt x="69840" y="4591"/>
                </a:lnTo>
                <a:lnTo>
                  <a:pt x="69566" y="4591"/>
                </a:lnTo>
                <a:lnTo>
                  <a:pt x="69566" y="4115"/>
                </a:lnTo>
                <a:lnTo>
                  <a:pt x="68910" y="4115"/>
                </a:lnTo>
                <a:lnTo>
                  <a:pt x="68910" y="3124"/>
                </a:lnTo>
                <a:lnTo>
                  <a:pt x="68313" y="3124"/>
                </a:lnTo>
                <a:lnTo>
                  <a:pt x="68313" y="2655"/>
                </a:lnTo>
                <a:lnTo>
                  <a:pt x="67704" y="2655"/>
                </a:lnTo>
                <a:lnTo>
                  <a:pt x="67704" y="1664"/>
                </a:lnTo>
                <a:lnTo>
                  <a:pt x="67581" y="1664"/>
                </a:lnTo>
                <a:lnTo>
                  <a:pt x="67581" y="1462"/>
                </a:lnTo>
                <a:lnTo>
                  <a:pt x="67166" y="1462"/>
                </a:lnTo>
                <a:lnTo>
                  <a:pt x="67166" y="1350"/>
                </a:lnTo>
                <a:lnTo>
                  <a:pt x="67457" y="1350"/>
                </a:lnTo>
                <a:lnTo>
                  <a:pt x="67457" y="1261"/>
                </a:lnTo>
                <a:lnTo>
                  <a:pt x="67166" y="1261"/>
                </a:lnTo>
                <a:lnTo>
                  <a:pt x="67166" y="867"/>
                </a:lnTo>
                <a:lnTo>
                  <a:pt x="67098" y="867"/>
                </a:lnTo>
                <a:lnTo>
                  <a:pt x="67098" y="1261"/>
                </a:lnTo>
                <a:lnTo>
                  <a:pt x="66807" y="1261"/>
                </a:lnTo>
                <a:lnTo>
                  <a:pt x="66807" y="1350"/>
                </a:lnTo>
                <a:lnTo>
                  <a:pt x="67098" y="1350"/>
                </a:lnTo>
                <a:lnTo>
                  <a:pt x="67098" y="1462"/>
                </a:lnTo>
                <a:lnTo>
                  <a:pt x="66684" y="1462"/>
                </a:lnTo>
                <a:lnTo>
                  <a:pt x="66684" y="1664"/>
                </a:lnTo>
                <a:lnTo>
                  <a:pt x="66561" y="1664"/>
                </a:lnTo>
                <a:lnTo>
                  <a:pt x="66561" y="2655"/>
                </a:lnTo>
                <a:lnTo>
                  <a:pt x="65950" y="2655"/>
                </a:lnTo>
                <a:lnTo>
                  <a:pt x="65950" y="3124"/>
                </a:lnTo>
                <a:lnTo>
                  <a:pt x="65355" y="3124"/>
                </a:lnTo>
                <a:lnTo>
                  <a:pt x="65355" y="4115"/>
                </a:lnTo>
                <a:lnTo>
                  <a:pt x="64699" y="4115"/>
                </a:lnTo>
                <a:lnTo>
                  <a:pt x="64699" y="4590"/>
                </a:lnTo>
                <a:lnTo>
                  <a:pt x="64423" y="4590"/>
                </a:lnTo>
                <a:lnTo>
                  <a:pt x="64423" y="11804"/>
                </a:lnTo>
                <a:lnTo>
                  <a:pt x="64251" y="11804"/>
                </a:lnTo>
                <a:lnTo>
                  <a:pt x="64251" y="11587"/>
                </a:lnTo>
                <a:lnTo>
                  <a:pt x="62839" y="11587"/>
                </a:lnTo>
                <a:lnTo>
                  <a:pt x="62839" y="4704"/>
                </a:lnTo>
                <a:lnTo>
                  <a:pt x="62839" y="4617"/>
                </a:lnTo>
                <a:lnTo>
                  <a:pt x="60990" y="4617"/>
                </a:lnTo>
                <a:lnTo>
                  <a:pt x="60990" y="4704"/>
                </a:lnTo>
                <a:lnTo>
                  <a:pt x="60820" y="4704"/>
                </a:lnTo>
                <a:lnTo>
                  <a:pt x="60820" y="4617"/>
                </a:lnTo>
                <a:lnTo>
                  <a:pt x="59555" y="4617"/>
                </a:lnTo>
                <a:lnTo>
                  <a:pt x="59555" y="4704"/>
                </a:lnTo>
                <a:lnTo>
                  <a:pt x="59387" y="4704"/>
                </a:lnTo>
                <a:lnTo>
                  <a:pt x="59387" y="4617"/>
                </a:lnTo>
                <a:lnTo>
                  <a:pt x="57537" y="4617"/>
                </a:lnTo>
                <a:lnTo>
                  <a:pt x="57537" y="4704"/>
                </a:lnTo>
                <a:lnTo>
                  <a:pt x="57537" y="11804"/>
                </a:lnTo>
                <a:lnTo>
                  <a:pt x="57051" y="11804"/>
                </a:lnTo>
                <a:lnTo>
                  <a:pt x="57051" y="19806"/>
                </a:lnTo>
                <a:lnTo>
                  <a:pt x="56802" y="19806"/>
                </a:lnTo>
                <a:lnTo>
                  <a:pt x="56802" y="16945"/>
                </a:lnTo>
                <a:lnTo>
                  <a:pt x="56526" y="16945"/>
                </a:lnTo>
                <a:lnTo>
                  <a:pt x="56526" y="12409"/>
                </a:lnTo>
                <a:lnTo>
                  <a:pt x="56150" y="12409"/>
                </a:lnTo>
                <a:lnTo>
                  <a:pt x="56150" y="12235"/>
                </a:lnTo>
                <a:lnTo>
                  <a:pt x="53319" y="12235"/>
                </a:lnTo>
                <a:lnTo>
                  <a:pt x="53319" y="11178"/>
                </a:lnTo>
                <a:lnTo>
                  <a:pt x="52056" y="11178"/>
                </a:lnTo>
                <a:lnTo>
                  <a:pt x="52056" y="11064"/>
                </a:lnTo>
                <a:lnTo>
                  <a:pt x="52098" y="11064"/>
                </a:lnTo>
                <a:lnTo>
                  <a:pt x="52098" y="10830"/>
                </a:lnTo>
                <a:lnTo>
                  <a:pt x="52056" y="10830"/>
                </a:lnTo>
                <a:lnTo>
                  <a:pt x="52056" y="10697"/>
                </a:lnTo>
                <a:lnTo>
                  <a:pt x="52098" y="10697"/>
                </a:lnTo>
                <a:lnTo>
                  <a:pt x="52098" y="10464"/>
                </a:lnTo>
                <a:lnTo>
                  <a:pt x="52056" y="10464"/>
                </a:lnTo>
                <a:lnTo>
                  <a:pt x="52056" y="10259"/>
                </a:lnTo>
                <a:lnTo>
                  <a:pt x="51743" y="10259"/>
                </a:lnTo>
                <a:lnTo>
                  <a:pt x="51743" y="10220"/>
                </a:lnTo>
                <a:lnTo>
                  <a:pt x="51723" y="10220"/>
                </a:lnTo>
                <a:lnTo>
                  <a:pt x="51723" y="10149"/>
                </a:lnTo>
                <a:lnTo>
                  <a:pt x="51743" y="10149"/>
                </a:lnTo>
                <a:lnTo>
                  <a:pt x="51743" y="10088"/>
                </a:lnTo>
                <a:lnTo>
                  <a:pt x="51643" y="10088"/>
                </a:lnTo>
                <a:lnTo>
                  <a:pt x="51643" y="10149"/>
                </a:lnTo>
                <a:lnTo>
                  <a:pt x="51663" y="10149"/>
                </a:lnTo>
                <a:lnTo>
                  <a:pt x="51663" y="10220"/>
                </a:lnTo>
                <a:lnTo>
                  <a:pt x="51643" y="10220"/>
                </a:lnTo>
                <a:lnTo>
                  <a:pt x="51643" y="10259"/>
                </a:lnTo>
                <a:lnTo>
                  <a:pt x="51547" y="10259"/>
                </a:lnTo>
                <a:lnTo>
                  <a:pt x="51547" y="10220"/>
                </a:lnTo>
                <a:lnTo>
                  <a:pt x="51527" y="10220"/>
                </a:lnTo>
                <a:lnTo>
                  <a:pt x="51527" y="10149"/>
                </a:lnTo>
                <a:lnTo>
                  <a:pt x="51547" y="10149"/>
                </a:lnTo>
                <a:lnTo>
                  <a:pt x="51547" y="10088"/>
                </a:lnTo>
                <a:lnTo>
                  <a:pt x="51446" y="10088"/>
                </a:lnTo>
                <a:lnTo>
                  <a:pt x="51446" y="10149"/>
                </a:lnTo>
                <a:lnTo>
                  <a:pt x="51465" y="10149"/>
                </a:lnTo>
                <a:lnTo>
                  <a:pt x="51465" y="10220"/>
                </a:lnTo>
                <a:lnTo>
                  <a:pt x="51446" y="10220"/>
                </a:lnTo>
                <a:lnTo>
                  <a:pt x="51446" y="10259"/>
                </a:lnTo>
                <a:lnTo>
                  <a:pt x="50905" y="10259"/>
                </a:lnTo>
                <a:lnTo>
                  <a:pt x="50905" y="10464"/>
                </a:lnTo>
                <a:lnTo>
                  <a:pt x="50860" y="10464"/>
                </a:lnTo>
                <a:lnTo>
                  <a:pt x="50860" y="10697"/>
                </a:lnTo>
                <a:lnTo>
                  <a:pt x="50905" y="10697"/>
                </a:lnTo>
                <a:lnTo>
                  <a:pt x="50905" y="10830"/>
                </a:lnTo>
                <a:lnTo>
                  <a:pt x="50860" y="10830"/>
                </a:lnTo>
                <a:lnTo>
                  <a:pt x="50860" y="11064"/>
                </a:lnTo>
                <a:lnTo>
                  <a:pt x="50905" y="11064"/>
                </a:lnTo>
                <a:lnTo>
                  <a:pt x="50905" y="11178"/>
                </a:lnTo>
                <a:lnTo>
                  <a:pt x="49612" y="11178"/>
                </a:lnTo>
                <a:lnTo>
                  <a:pt x="49612" y="16408"/>
                </a:lnTo>
                <a:lnTo>
                  <a:pt x="49099" y="16408"/>
                </a:lnTo>
                <a:lnTo>
                  <a:pt x="49099" y="18576"/>
                </a:lnTo>
                <a:lnTo>
                  <a:pt x="48874" y="18576"/>
                </a:lnTo>
                <a:lnTo>
                  <a:pt x="48874" y="19806"/>
                </a:lnTo>
                <a:lnTo>
                  <a:pt x="48489" y="19806"/>
                </a:lnTo>
                <a:lnTo>
                  <a:pt x="48489" y="19502"/>
                </a:lnTo>
                <a:lnTo>
                  <a:pt x="48573" y="19502"/>
                </a:lnTo>
                <a:lnTo>
                  <a:pt x="48573" y="19400"/>
                </a:lnTo>
                <a:lnTo>
                  <a:pt x="48489" y="19400"/>
                </a:lnTo>
                <a:lnTo>
                  <a:pt x="48489" y="19284"/>
                </a:lnTo>
                <a:lnTo>
                  <a:pt x="48573" y="19284"/>
                </a:lnTo>
                <a:lnTo>
                  <a:pt x="48573" y="19182"/>
                </a:lnTo>
                <a:lnTo>
                  <a:pt x="48489" y="19182"/>
                </a:lnTo>
                <a:lnTo>
                  <a:pt x="48489" y="19068"/>
                </a:lnTo>
                <a:lnTo>
                  <a:pt x="48573" y="19068"/>
                </a:lnTo>
                <a:lnTo>
                  <a:pt x="48573" y="18965"/>
                </a:lnTo>
                <a:lnTo>
                  <a:pt x="48489" y="18965"/>
                </a:lnTo>
                <a:lnTo>
                  <a:pt x="48489" y="18849"/>
                </a:lnTo>
                <a:lnTo>
                  <a:pt x="48573" y="18849"/>
                </a:lnTo>
                <a:lnTo>
                  <a:pt x="48573" y="18747"/>
                </a:lnTo>
                <a:lnTo>
                  <a:pt x="48489" y="18747"/>
                </a:lnTo>
                <a:lnTo>
                  <a:pt x="48489" y="18633"/>
                </a:lnTo>
                <a:lnTo>
                  <a:pt x="48573" y="18633"/>
                </a:lnTo>
                <a:lnTo>
                  <a:pt x="48573" y="18529"/>
                </a:lnTo>
                <a:lnTo>
                  <a:pt x="48489" y="18529"/>
                </a:lnTo>
                <a:lnTo>
                  <a:pt x="48489" y="18414"/>
                </a:lnTo>
                <a:lnTo>
                  <a:pt x="48573" y="18414"/>
                </a:lnTo>
                <a:lnTo>
                  <a:pt x="48573" y="18312"/>
                </a:lnTo>
                <a:lnTo>
                  <a:pt x="48489" y="18312"/>
                </a:lnTo>
                <a:lnTo>
                  <a:pt x="48489" y="18197"/>
                </a:lnTo>
                <a:lnTo>
                  <a:pt x="48573" y="18197"/>
                </a:lnTo>
                <a:lnTo>
                  <a:pt x="48573" y="18094"/>
                </a:lnTo>
                <a:lnTo>
                  <a:pt x="48489" y="18094"/>
                </a:lnTo>
                <a:lnTo>
                  <a:pt x="48489" y="17980"/>
                </a:lnTo>
                <a:lnTo>
                  <a:pt x="48573" y="17980"/>
                </a:lnTo>
                <a:lnTo>
                  <a:pt x="48573" y="17876"/>
                </a:lnTo>
                <a:lnTo>
                  <a:pt x="48489" y="17876"/>
                </a:lnTo>
                <a:lnTo>
                  <a:pt x="48489" y="17768"/>
                </a:lnTo>
                <a:lnTo>
                  <a:pt x="48218" y="17768"/>
                </a:lnTo>
                <a:lnTo>
                  <a:pt x="48218" y="17597"/>
                </a:lnTo>
                <a:lnTo>
                  <a:pt x="48161" y="17597"/>
                </a:lnTo>
                <a:lnTo>
                  <a:pt x="48161" y="17768"/>
                </a:lnTo>
                <a:lnTo>
                  <a:pt x="48017" y="17768"/>
                </a:lnTo>
                <a:lnTo>
                  <a:pt x="48017" y="17662"/>
                </a:lnTo>
                <a:lnTo>
                  <a:pt x="47859" y="17662"/>
                </a:lnTo>
                <a:lnTo>
                  <a:pt x="47859" y="15221"/>
                </a:lnTo>
                <a:lnTo>
                  <a:pt x="47983" y="15221"/>
                </a:lnTo>
                <a:lnTo>
                  <a:pt x="47983" y="14013"/>
                </a:lnTo>
                <a:lnTo>
                  <a:pt x="47859" y="14013"/>
                </a:lnTo>
                <a:lnTo>
                  <a:pt x="47859" y="13000"/>
                </a:lnTo>
                <a:lnTo>
                  <a:pt x="46738" y="13000"/>
                </a:lnTo>
                <a:lnTo>
                  <a:pt x="46738" y="12900"/>
                </a:lnTo>
                <a:lnTo>
                  <a:pt x="46776" y="12900"/>
                </a:lnTo>
                <a:lnTo>
                  <a:pt x="46776" y="12693"/>
                </a:lnTo>
                <a:lnTo>
                  <a:pt x="46738" y="12693"/>
                </a:lnTo>
                <a:lnTo>
                  <a:pt x="46738" y="12575"/>
                </a:lnTo>
                <a:lnTo>
                  <a:pt x="46776" y="12575"/>
                </a:lnTo>
                <a:lnTo>
                  <a:pt x="46776" y="12370"/>
                </a:lnTo>
                <a:lnTo>
                  <a:pt x="46738" y="12370"/>
                </a:lnTo>
                <a:lnTo>
                  <a:pt x="46738" y="12186"/>
                </a:lnTo>
                <a:lnTo>
                  <a:pt x="46462" y="12186"/>
                </a:lnTo>
                <a:lnTo>
                  <a:pt x="46462" y="12152"/>
                </a:lnTo>
                <a:lnTo>
                  <a:pt x="46444" y="12152"/>
                </a:lnTo>
                <a:lnTo>
                  <a:pt x="46444" y="12088"/>
                </a:lnTo>
                <a:lnTo>
                  <a:pt x="46462" y="12088"/>
                </a:lnTo>
                <a:lnTo>
                  <a:pt x="46462" y="12033"/>
                </a:lnTo>
                <a:lnTo>
                  <a:pt x="46372" y="12033"/>
                </a:lnTo>
                <a:lnTo>
                  <a:pt x="46372" y="12088"/>
                </a:lnTo>
                <a:lnTo>
                  <a:pt x="46389" y="12088"/>
                </a:lnTo>
                <a:lnTo>
                  <a:pt x="46389" y="12152"/>
                </a:lnTo>
                <a:lnTo>
                  <a:pt x="46372" y="12152"/>
                </a:lnTo>
                <a:lnTo>
                  <a:pt x="46372" y="12186"/>
                </a:lnTo>
                <a:lnTo>
                  <a:pt x="46287" y="12186"/>
                </a:lnTo>
                <a:lnTo>
                  <a:pt x="46287" y="12152"/>
                </a:lnTo>
                <a:lnTo>
                  <a:pt x="46270" y="12152"/>
                </a:lnTo>
                <a:lnTo>
                  <a:pt x="46270" y="12088"/>
                </a:lnTo>
                <a:lnTo>
                  <a:pt x="46287" y="12088"/>
                </a:lnTo>
                <a:lnTo>
                  <a:pt x="46287" y="12033"/>
                </a:lnTo>
                <a:lnTo>
                  <a:pt x="46198" y="12033"/>
                </a:lnTo>
                <a:lnTo>
                  <a:pt x="46198" y="12088"/>
                </a:lnTo>
                <a:lnTo>
                  <a:pt x="46215" y="12088"/>
                </a:lnTo>
                <a:lnTo>
                  <a:pt x="46215" y="12152"/>
                </a:lnTo>
                <a:lnTo>
                  <a:pt x="46198" y="12152"/>
                </a:lnTo>
                <a:lnTo>
                  <a:pt x="46198" y="12186"/>
                </a:lnTo>
                <a:lnTo>
                  <a:pt x="45718" y="12186"/>
                </a:lnTo>
                <a:lnTo>
                  <a:pt x="45718" y="12370"/>
                </a:lnTo>
                <a:lnTo>
                  <a:pt x="45678" y="12370"/>
                </a:lnTo>
                <a:lnTo>
                  <a:pt x="45678" y="12575"/>
                </a:lnTo>
                <a:lnTo>
                  <a:pt x="45718" y="12575"/>
                </a:lnTo>
                <a:lnTo>
                  <a:pt x="45718" y="12693"/>
                </a:lnTo>
                <a:lnTo>
                  <a:pt x="45678" y="12693"/>
                </a:lnTo>
                <a:lnTo>
                  <a:pt x="45678" y="12900"/>
                </a:lnTo>
                <a:lnTo>
                  <a:pt x="45718" y="12900"/>
                </a:lnTo>
                <a:lnTo>
                  <a:pt x="45718" y="13000"/>
                </a:lnTo>
                <a:lnTo>
                  <a:pt x="44573" y="13000"/>
                </a:lnTo>
                <a:lnTo>
                  <a:pt x="44573" y="13845"/>
                </a:lnTo>
                <a:lnTo>
                  <a:pt x="44098" y="13845"/>
                </a:lnTo>
                <a:lnTo>
                  <a:pt x="44098" y="13913"/>
                </a:lnTo>
                <a:lnTo>
                  <a:pt x="43983" y="13913"/>
                </a:lnTo>
                <a:lnTo>
                  <a:pt x="43983" y="13116"/>
                </a:lnTo>
                <a:lnTo>
                  <a:pt x="43654" y="13116"/>
                </a:lnTo>
                <a:lnTo>
                  <a:pt x="43654" y="12932"/>
                </a:lnTo>
                <a:lnTo>
                  <a:pt x="43621" y="12932"/>
                </a:lnTo>
                <a:lnTo>
                  <a:pt x="43621" y="13069"/>
                </a:lnTo>
                <a:lnTo>
                  <a:pt x="43436" y="13069"/>
                </a:lnTo>
                <a:lnTo>
                  <a:pt x="43436" y="13041"/>
                </a:lnTo>
                <a:lnTo>
                  <a:pt x="43206" y="13041"/>
                </a:lnTo>
                <a:lnTo>
                  <a:pt x="43206" y="13116"/>
                </a:lnTo>
                <a:lnTo>
                  <a:pt x="43079" y="13116"/>
                </a:lnTo>
                <a:lnTo>
                  <a:pt x="43079" y="13591"/>
                </a:lnTo>
                <a:lnTo>
                  <a:pt x="42356" y="13591"/>
                </a:lnTo>
                <a:lnTo>
                  <a:pt x="42356" y="13792"/>
                </a:lnTo>
                <a:lnTo>
                  <a:pt x="42307" y="13792"/>
                </a:lnTo>
                <a:lnTo>
                  <a:pt x="42307" y="13890"/>
                </a:lnTo>
                <a:lnTo>
                  <a:pt x="42041" y="13890"/>
                </a:lnTo>
                <a:lnTo>
                  <a:pt x="42041" y="14380"/>
                </a:lnTo>
                <a:lnTo>
                  <a:pt x="42041" y="15044"/>
                </a:lnTo>
                <a:lnTo>
                  <a:pt x="41945" y="15044"/>
                </a:lnTo>
                <a:lnTo>
                  <a:pt x="41945" y="15147"/>
                </a:lnTo>
                <a:lnTo>
                  <a:pt x="41696" y="15147"/>
                </a:lnTo>
                <a:lnTo>
                  <a:pt x="41696" y="14970"/>
                </a:lnTo>
                <a:lnTo>
                  <a:pt x="41583" y="14970"/>
                </a:lnTo>
                <a:lnTo>
                  <a:pt x="41583" y="14895"/>
                </a:lnTo>
                <a:lnTo>
                  <a:pt x="41573" y="14895"/>
                </a:lnTo>
                <a:lnTo>
                  <a:pt x="41573" y="14860"/>
                </a:lnTo>
                <a:lnTo>
                  <a:pt x="41467" y="14860"/>
                </a:lnTo>
                <a:lnTo>
                  <a:pt x="41467" y="14772"/>
                </a:lnTo>
                <a:lnTo>
                  <a:pt x="41442" y="14772"/>
                </a:lnTo>
                <a:lnTo>
                  <a:pt x="41442" y="14860"/>
                </a:lnTo>
                <a:lnTo>
                  <a:pt x="41193" y="14860"/>
                </a:lnTo>
                <a:lnTo>
                  <a:pt x="41193" y="14895"/>
                </a:lnTo>
                <a:lnTo>
                  <a:pt x="41025" y="14895"/>
                </a:lnTo>
                <a:lnTo>
                  <a:pt x="41025" y="14970"/>
                </a:lnTo>
                <a:lnTo>
                  <a:pt x="40759" y="14970"/>
                </a:lnTo>
                <a:lnTo>
                  <a:pt x="40759" y="14380"/>
                </a:lnTo>
                <a:lnTo>
                  <a:pt x="40759" y="13890"/>
                </a:lnTo>
                <a:lnTo>
                  <a:pt x="40495" y="13890"/>
                </a:lnTo>
                <a:lnTo>
                  <a:pt x="40495" y="13792"/>
                </a:lnTo>
                <a:lnTo>
                  <a:pt x="40445" y="13792"/>
                </a:lnTo>
                <a:lnTo>
                  <a:pt x="40445" y="13591"/>
                </a:lnTo>
                <a:lnTo>
                  <a:pt x="39723" y="13591"/>
                </a:lnTo>
                <a:lnTo>
                  <a:pt x="39723" y="13116"/>
                </a:lnTo>
                <a:lnTo>
                  <a:pt x="39596" y="13116"/>
                </a:lnTo>
                <a:lnTo>
                  <a:pt x="39596" y="13041"/>
                </a:lnTo>
                <a:lnTo>
                  <a:pt x="39365" y="13041"/>
                </a:lnTo>
                <a:lnTo>
                  <a:pt x="39365" y="13069"/>
                </a:lnTo>
                <a:lnTo>
                  <a:pt x="39180" y="13069"/>
                </a:lnTo>
                <a:lnTo>
                  <a:pt x="39180" y="12932"/>
                </a:lnTo>
                <a:lnTo>
                  <a:pt x="39146" y="12932"/>
                </a:lnTo>
                <a:lnTo>
                  <a:pt x="39146" y="13116"/>
                </a:lnTo>
                <a:lnTo>
                  <a:pt x="38818" y="13116"/>
                </a:lnTo>
                <a:lnTo>
                  <a:pt x="38818" y="13913"/>
                </a:lnTo>
                <a:lnTo>
                  <a:pt x="38704" y="13913"/>
                </a:lnTo>
                <a:lnTo>
                  <a:pt x="38704" y="13845"/>
                </a:lnTo>
                <a:lnTo>
                  <a:pt x="38230" y="13845"/>
                </a:lnTo>
                <a:lnTo>
                  <a:pt x="38230" y="13000"/>
                </a:lnTo>
                <a:lnTo>
                  <a:pt x="37084" y="13000"/>
                </a:lnTo>
                <a:lnTo>
                  <a:pt x="37084" y="12900"/>
                </a:lnTo>
                <a:lnTo>
                  <a:pt x="37122" y="12900"/>
                </a:lnTo>
                <a:lnTo>
                  <a:pt x="37122" y="12693"/>
                </a:lnTo>
                <a:lnTo>
                  <a:pt x="37084" y="12693"/>
                </a:lnTo>
                <a:lnTo>
                  <a:pt x="37084" y="12575"/>
                </a:lnTo>
                <a:lnTo>
                  <a:pt x="37122" y="12575"/>
                </a:lnTo>
                <a:lnTo>
                  <a:pt x="37122" y="12370"/>
                </a:lnTo>
                <a:lnTo>
                  <a:pt x="37084" y="12370"/>
                </a:lnTo>
                <a:lnTo>
                  <a:pt x="37084" y="12186"/>
                </a:lnTo>
                <a:lnTo>
                  <a:pt x="36603" y="12186"/>
                </a:lnTo>
                <a:lnTo>
                  <a:pt x="36603" y="12152"/>
                </a:lnTo>
                <a:lnTo>
                  <a:pt x="36587" y="12152"/>
                </a:lnTo>
                <a:lnTo>
                  <a:pt x="36587" y="12088"/>
                </a:lnTo>
                <a:lnTo>
                  <a:pt x="36603" y="12088"/>
                </a:lnTo>
                <a:lnTo>
                  <a:pt x="36603" y="12033"/>
                </a:lnTo>
                <a:lnTo>
                  <a:pt x="36514" y="12033"/>
                </a:lnTo>
                <a:lnTo>
                  <a:pt x="36514" y="12088"/>
                </a:lnTo>
                <a:lnTo>
                  <a:pt x="36531" y="12088"/>
                </a:lnTo>
                <a:lnTo>
                  <a:pt x="36531" y="12152"/>
                </a:lnTo>
                <a:lnTo>
                  <a:pt x="36514" y="12152"/>
                </a:lnTo>
                <a:lnTo>
                  <a:pt x="36514" y="12186"/>
                </a:lnTo>
                <a:lnTo>
                  <a:pt x="36430" y="12186"/>
                </a:lnTo>
                <a:lnTo>
                  <a:pt x="36430" y="12152"/>
                </a:lnTo>
                <a:lnTo>
                  <a:pt x="36413" y="12152"/>
                </a:lnTo>
                <a:lnTo>
                  <a:pt x="36413" y="12088"/>
                </a:lnTo>
                <a:lnTo>
                  <a:pt x="36430" y="12088"/>
                </a:lnTo>
                <a:lnTo>
                  <a:pt x="36430" y="12033"/>
                </a:lnTo>
                <a:lnTo>
                  <a:pt x="36341" y="12033"/>
                </a:lnTo>
                <a:lnTo>
                  <a:pt x="36341" y="12088"/>
                </a:lnTo>
                <a:lnTo>
                  <a:pt x="36356" y="12088"/>
                </a:lnTo>
                <a:lnTo>
                  <a:pt x="36356" y="12152"/>
                </a:lnTo>
                <a:lnTo>
                  <a:pt x="36341" y="12152"/>
                </a:lnTo>
                <a:lnTo>
                  <a:pt x="36341" y="12186"/>
                </a:lnTo>
                <a:lnTo>
                  <a:pt x="36064" y="12186"/>
                </a:lnTo>
                <a:lnTo>
                  <a:pt x="36064" y="12370"/>
                </a:lnTo>
                <a:lnTo>
                  <a:pt x="36025" y="12370"/>
                </a:lnTo>
                <a:lnTo>
                  <a:pt x="36025" y="12575"/>
                </a:lnTo>
                <a:lnTo>
                  <a:pt x="36064" y="12575"/>
                </a:lnTo>
                <a:lnTo>
                  <a:pt x="36064" y="12693"/>
                </a:lnTo>
                <a:lnTo>
                  <a:pt x="36025" y="12693"/>
                </a:lnTo>
                <a:lnTo>
                  <a:pt x="36025" y="12900"/>
                </a:lnTo>
                <a:lnTo>
                  <a:pt x="36064" y="12900"/>
                </a:lnTo>
                <a:lnTo>
                  <a:pt x="36064" y="13000"/>
                </a:lnTo>
                <a:lnTo>
                  <a:pt x="34943" y="13000"/>
                </a:lnTo>
                <a:lnTo>
                  <a:pt x="34943" y="14013"/>
                </a:lnTo>
                <a:lnTo>
                  <a:pt x="34818" y="14013"/>
                </a:lnTo>
                <a:lnTo>
                  <a:pt x="34818" y="15221"/>
                </a:lnTo>
                <a:lnTo>
                  <a:pt x="34943" y="15221"/>
                </a:lnTo>
                <a:lnTo>
                  <a:pt x="34943" y="18340"/>
                </a:lnTo>
                <a:lnTo>
                  <a:pt x="34794" y="18340"/>
                </a:lnTo>
                <a:lnTo>
                  <a:pt x="34794" y="18039"/>
                </a:lnTo>
                <a:lnTo>
                  <a:pt x="34452" y="18039"/>
                </a:lnTo>
                <a:lnTo>
                  <a:pt x="34452" y="17997"/>
                </a:lnTo>
                <a:lnTo>
                  <a:pt x="34527" y="17997"/>
                </a:lnTo>
                <a:lnTo>
                  <a:pt x="34527" y="17817"/>
                </a:lnTo>
                <a:lnTo>
                  <a:pt x="34452" y="17817"/>
                </a:lnTo>
                <a:lnTo>
                  <a:pt x="34452" y="17745"/>
                </a:lnTo>
                <a:lnTo>
                  <a:pt x="34527" y="17745"/>
                </a:lnTo>
                <a:lnTo>
                  <a:pt x="34527" y="17609"/>
                </a:lnTo>
                <a:lnTo>
                  <a:pt x="34318" y="17609"/>
                </a:lnTo>
                <a:lnTo>
                  <a:pt x="34318" y="4881"/>
                </a:lnTo>
                <a:lnTo>
                  <a:pt x="34424" y="4881"/>
                </a:lnTo>
                <a:lnTo>
                  <a:pt x="34424" y="4501"/>
                </a:lnTo>
                <a:lnTo>
                  <a:pt x="34169" y="4501"/>
                </a:lnTo>
                <a:lnTo>
                  <a:pt x="34169" y="4139"/>
                </a:lnTo>
                <a:lnTo>
                  <a:pt x="34143" y="4139"/>
                </a:lnTo>
                <a:lnTo>
                  <a:pt x="34143" y="4105"/>
                </a:lnTo>
                <a:lnTo>
                  <a:pt x="33933" y="4105"/>
                </a:lnTo>
                <a:lnTo>
                  <a:pt x="33933" y="4020"/>
                </a:lnTo>
                <a:lnTo>
                  <a:pt x="33857" y="4020"/>
                </a:lnTo>
                <a:lnTo>
                  <a:pt x="33857" y="3991"/>
                </a:lnTo>
                <a:lnTo>
                  <a:pt x="33774" y="3991"/>
                </a:lnTo>
                <a:lnTo>
                  <a:pt x="33774" y="3941"/>
                </a:lnTo>
                <a:lnTo>
                  <a:pt x="33457" y="3941"/>
                </a:lnTo>
                <a:lnTo>
                  <a:pt x="33457" y="4105"/>
                </a:lnTo>
                <a:lnTo>
                  <a:pt x="33365" y="4105"/>
                </a:lnTo>
                <a:lnTo>
                  <a:pt x="33365" y="4139"/>
                </a:lnTo>
                <a:lnTo>
                  <a:pt x="32968" y="4139"/>
                </a:lnTo>
                <a:lnTo>
                  <a:pt x="32968" y="4201"/>
                </a:lnTo>
                <a:lnTo>
                  <a:pt x="32732" y="4184"/>
                </a:lnTo>
                <a:lnTo>
                  <a:pt x="32732" y="4242"/>
                </a:lnTo>
                <a:lnTo>
                  <a:pt x="32627" y="4234"/>
                </a:lnTo>
                <a:lnTo>
                  <a:pt x="32579" y="974"/>
                </a:lnTo>
                <a:lnTo>
                  <a:pt x="32534" y="4228"/>
                </a:lnTo>
                <a:lnTo>
                  <a:pt x="32478" y="4224"/>
                </a:lnTo>
                <a:lnTo>
                  <a:pt x="32478" y="4051"/>
                </a:lnTo>
                <a:lnTo>
                  <a:pt x="32425" y="4051"/>
                </a:lnTo>
                <a:lnTo>
                  <a:pt x="32425" y="4220"/>
                </a:lnTo>
                <a:lnTo>
                  <a:pt x="32346" y="4214"/>
                </a:lnTo>
                <a:lnTo>
                  <a:pt x="32346" y="4307"/>
                </a:lnTo>
                <a:lnTo>
                  <a:pt x="32234" y="4307"/>
                </a:lnTo>
                <a:lnTo>
                  <a:pt x="32234" y="4263"/>
                </a:lnTo>
                <a:lnTo>
                  <a:pt x="32216" y="4263"/>
                </a:lnTo>
                <a:lnTo>
                  <a:pt x="32216" y="4101"/>
                </a:lnTo>
                <a:lnTo>
                  <a:pt x="32164" y="4101"/>
                </a:lnTo>
                <a:lnTo>
                  <a:pt x="32164" y="4263"/>
                </a:lnTo>
                <a:lnTo>
                  <a:pt x="31962" y="4263"/>
                </a:lnTo>
                <a:lnTo>
                  <a:pt x="31962" y="4337"/>
                </a:lnTo>
                <a:lnTo>
                  <a:pt x="31922" y="4337"/>
                </a:lnTo>
                <a:lnTo>
                  <a:pt x="31922" y="4170"/>
                </a:lnTo>
                <a:lnTo>
                  <a:pt x="31877" y="4170"/>
                </a:lnTo>
                <a:lnTo>
                  <a:pt x="31877" y="4337"/>
                </a:lnTo>
                <a:lnTo>
                  <a:pt x="31817" y="4337"/>
                </a:lnTo>
                <a:lnTo>
                  <a:pt x="31817" y="4382"/>
                </a:lnTo>
                <a:lnTo>
                  <a:pt x="31190" y="4382"/>
                </a:lnTo>
                <a:lnTo>
                  <a:pt x="31190" y="4446"/>
                </a:lnTo>
                <a:lnTo>
                  <a:pt x="30948" y="4446"/>
                </a:lnTo>
                <a:lnTo>
                  <a:pt x="30948" y="4532"/>
                </a:lnTo>
                <a:lnTo>
                  <a:pt x="30916" y="4532"/>
                </a:lnTo>
                <a:lnTo>
                  <a:pt x="30916" y="4501"/>
                </a:lnTo>
                <a:lnTo>
                  <a:pt x="30766" y="4501"/>
                </a:lnTo>
                <a:lnTo>
                  <a:pt x="30766" y="4851"/>
                </a:lnTo>
                <a:lnTo>
                  <a:pt x="30818" y="4851"/>
                </a:lnTo>
                <a:lnTo>
                  <a:pt x="30818" y="17609"/>
                </a:lnTo>
                <a:lnTo>
                  <a:pt x="30610" y="17609"/>
                </a:lnTo>
                <a:lnTo>
                  <a:pt x="30610" y="17745"/>
                </a:lnTo>
                <a:lnTo>
                  <a:pt x="30682" y="17745"/>
                </a:lnTo>
                <a:lnTo>
                  <a:pt x="30682" y="17792"/>
                </a:lnTo>
                <a:lnTo>
                  <a:pt x="30535" y="17792"/>
                </a:lnTo>
                <a:lnTo>
                  <a:pt x="30535" y="17386"/>
                </a:lnTo>
                <a:lnTo>
                  <a:pt x="29448" y="17386"/>
                </a:lnTo>
                <a:lnTo>
                  <a:pt x="29448" y="18538"/>
                </a:lnTo>
                <a:lnTo>
                  <a:pt x="29258" y="18538"/>
                </a:lnTo>
                <a:lnTo>
                  <a:pt x="29258" y="15987"/>
                </a:lnTo>
                <a:lnTo>
                  <a:pt x="29064" y="15987"/>
                </a:lnTo>
                <a:lnTo>
                  <a:pt x="29064" y="3434"/>
                </a:lnTo>
                <a:lnTo>
                  <a:pt x="28559" y="2816"/>
                </a:lnTo>
                <a:lnTo>
                  <a:pt x="28559" y="2505"/>
                </a:lnTo>
                <a:lnTo>
                  <a:pt x="28476" y="2505"/>
                </a:lnTo>
                <a:lnTo>
                  <a:pt x="28446" y="2468"/>
                </a:lnTo>
                <a:lnTo>
                  <a:pt x="28446" y="2413"/>
                </a:lnTo>
                <a:lnTo>
                  <a:pt x="28401" y="2413"/>
                </a:lnTo>
                <a:lnTo>
                  <a:pt x="27889" y="1790"/>
                </a:lnTo>
                <a:lnTo>
                  <a:pt x="27768" y="1790"/>
                </a:lnTo>
                <a:lnTo>
                  <a:pt x="27768" y="1719"/>
                </a:lnTo>
                <a:lnTo>
                  <a:pt x="27709" y="1719"/>
                </a:lnTo>
                <a:cubicBezTo>
                  <a:pt x="27693" y="1545"/>
                  <a:pt x="27530" y="1408"/>
                  <a:pt x="27331" y="1408"/>
                </a:cubicBezTo>
                <a:cubicBezTo>
                  <a:pt x="27316" y="1408"/>
                  <a:pt x="27301" y="1410"/>
                  <a:pt x="27286" y="1411"/>
                </a:cubicBezTo>
                <a:lnTo>
                  <a:pt x="27286" y="1015"/>
                </a:lnTo>
                <a:lnTo>
                  <a:pt x="27406" y="971"/>
                </a:lnTo>
                <a:lnTo>
                  <a:pt x="27406" y="945"/>
                </a:lnTo>
                <a:lnTo>
                  <a:pt x="27286" y="945"/>
                </a:lnTo>
                <a:lnTo>
                  <a:pt x="27286" y="827"/>
                </a:lnTo>
                <a:lnTo>
                  <a:pt x="27375" y="827"/>
                </a:lnTo>
                <a:lnTo>
                  <a:pt x="27375" y="798"/>
                </a:lnTo>
                <a:lnTo>
                  <a:pt x="27191" y="744"/>
                </a:lnTo>
                <a:cubicBezTo>
                  <a:pt x="27217" y="730"/>
                  <a:pt x="27234" y="707"/>
                  <a:pt x="27234" y="682"/>
                </a:cubicBezTo>
                <a:cubicBezTo>
                  <a:pt x="27234" y="641"/>
                  <a:pt x="27188" y="607"/>
                  <a:pt x="27133" y="607"/>
                </a:cubicBezTo>
                <a:cubicBezTo>
                  <a:pt x="27119" y="607"/>
                  <a:pt x="27105" y="610"/>
                  <a:pt x="27092" y="614"/>
                </a:cubicBezTo>
                <a:lnTo>
                  <a:pt x="27092" y="407"/>
                </a:lnTo>
                <a:lnTo>
                  <a:pt x="27212" y="364"/>
                </a:lnTo>
                <a:lnTo>
                  <a:pt x="27212" y="337"/>
                </a:lnTo>
                <a:lnTo>
                  <a:pt x="27092" y="337"/>
                </a:lnTo>
                <a:lnTo>
                  <a:pt x="27092" y="219"/>
                </a:lnTo>
                <a:lnTo>
                  <a:pt x="27181" y="219"/>
                </a:lnTo>
                <a:lnTo>
                  <a:pt x="27181" y="190"/>
                </a:lnTo>
                <a:lnTo>
                  <a:pt x="26996" y="136"/>
                </a:lnTo>
                <a:cubicBezTo>
                  <a:pt x="27022" y="122"/>
                  <a:pt x="27039" y="101"/>
                  <a:pt x="27039" y="75"/>
                </a:cubicBezTo>
                <a:cubicBezTo>
                  <a:pt x="27039" y="34"/>
                  <a:pt x="26995" y="0"/>
                  <a:pt x="26940" y="0"/>
                </a:cubicBezTo>
                <a:cubicBezTo>
                  <a:pt x="26884" y="0"/>
                  <a:pt x="26841" y="33"/>
                  <a:pt x="26841" y="75"/>
                </a:cubicBezTo>
                <a:cubicBezTo>
                  <a:pt x="26841" y="101"/>
                  <a:pt x="26858" y="122"/>
                  <a:pt x="26882" y="136"/>
                </a:cubicBezTo>
                <a:lnTo>
                  <a:pt x="26698" y="190"/>
                </a:lnTo>
                <a:lnTo>
                  <a:pt x="26698" y="219"/>
                </a:lnTo>
                <a:lnTo>
                  <a:pt x="26787" y="219"/>
                </a:lnTo>
                <a:lnTo>
                  <a:pt x="26787" y="243"/>
                </a:lnTo>
                <a:lnTo>
                  <a:pt x="26583" y="243"/>
                </a:lnTo>
                <a:lnTo>
                  <a:pt x="26583" y="211"/>
                </a:lnTo>
                <a:lnTo>
                  <a:pt x="26521" y="211"/>
                </a:lnTo>
                <a:lnTo>
                  <a:pt x="26521" y="178"/>
                </a:lnTo>
                <a:lnTo>
                  <a:pt x="26110" y="178"/>
                </a:lnTo>
                <a:lnTo>
                  <a:pt x="26110" y="211"/>
                </a:lnTo>
                <a:lnTo>
                  <a:pt x="25990" y="211"/>
                </a:lnTo>
                <a:lnTo>
                  <a:pt x="25990" y="178"/>
                </a:lnTo>
                <a:lnTo>
                  <a:pt x="25578" y="178"/>
                </a:lnTo>
                <a:lnTo>
                  <a:pt x="25578" y="211"/>
                </a:lnTo>
                <a:lnTo>
                  <a:pt x="25515" y="211"/>
                </a:lnTo>
                <a:lnTo>
                  <a:pt x="25515" y="243"/>
                </a:lnTo>
                <a:lnTo>
                  <a:pt x="25311" y="243"/>
                </a:lnTo>
                <a:lnTo>
                  <a:pt x="25311" y="219"/>
                </a:lnTo>
                <a:lnTo>
                  <a:pt x="25400" y="219"/>
                </a:lnTo>
                <a:lnTo>
                  <a:pt x="25400" y="190"/>
                </a:lnTo>
                <a:lnTo>
                  <a:pt x="25217" y="136"/>
                </a:lnTo>
                <a:cubicBezTo>
                  <a:pt x="25242" y="122"/>
                  <a:pt x="25259" y="101"/>
                  <a:pt x="25259" y="75"/>
                </a:cubicBezTo>
                <a:cubicBezTo>
                  <a:pt x="25259" y="34"/>
                  <a:pt x="25214" y="0"/>
                  <a:pt x="2516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5" name="Google Shape;465;p15"/>
          <p:cNvSpPr/>
          <p:nvPr/>
        </p:nvSpPr>
        <p:spPr>
          <a:xfrm>
            <a:off x="1982324" y="4728046"/>
            <a:ext cx="5531782" cy="416028"/>
          </a:xfrm>
          <a:custGeom>
            <a:avLst/>
            <a:gdLst/>
            <a:ahLst/>
            <a:cxnLst/>
            <a:rect l="l" t="t" r="r" b="b"/>
            <a:pathLst>
              <a:path w="79147" h="7285" extrusionOk="0">
                <a:moveTo>
                  <a:pt x="0" y="1"/>
                </a:moveTo>
                <a:lnTo>
                  <a:pt x="0" y="7284"/>
                </a:lnTo>
                <a:lnTo>
                  <a:pt x="79146" y="7284"/>
                </a:lnTo>
                <a:lnTo>
                  <a:pt x="79146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6" name="Google Shape;466;p15"/>
          <p:cNvSpPr/>
          <p:nvPr/>
        </p:nvSpPr>
        <p:spPr>
          <a:xfrm>
            <a:off x="1982324" y="4635075"/>
            <a:ext cx="5531782" cy="93028"/>
          </a:xfrm>
          <a:custGeom>
            <a:avLst/>
            <a:gdLst/>
            <a:ahLst/>
            <a:cxnLst/>
            <a:rect l="l" t="t" r="r" b="b"/>
            <a:pathLst>
              <a:path w="79147" h="1629" extrusionOk="0">
                <a:moveTo>
                  <a:pt x="0" y="0"/>
                </a:moveTo>
                <a:lnTo>
                  <a:pt x="0" y="1629"/>
                </a:lnTo>
                <a:lnTo>
                  <a:pt x="79146" y="1629"/>
                </a:lnTo>
                <a:lnTo>
                  <a:pt x="79146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7" name="Google Shape;467;p15"/>
          <p:cNvSpPr/>
          <p:nvPr/>
        </p:nvSpPr>
        <p:spPr>
          <a:xfrm flipH="1">
            <a:off x="6987748" y="3695619"/>
            <a:ext cx="733631" cy="934065"/>
          </a:xfrm>
          <a:custGeom>
            <a:avLst/>
            <a:gdLst/>
            <a:ahLst/>
            <a:cxnLst/>
            <a:rect l="l" t="t" r="r" b="b"/>
            <a:pathLst>
              <a:path w="13635" h="17361" extrusionOk="0">
                <a:moveTo>
                  <a:pt x="5674" y="7715"/>
                </a:moveTo>
                <a:cubicBezTo>
                  <a:pt x="5914" y="7856"/>
                  <a:pt x="6189" y="7933"/>
                  <a:pt x="6468" y="7933"/>
                </a:cubicBezTo>
                <a:cubicBezTo>
                  <a:pt x="6593" y="7933"/>
                  <a:pt x="6717" y="7917"/>
                  <a:pt x="6840" y="7887"/>
                </a:cubicBezTo>
                <a:lnTo>
                  <a:pt x="6840" y="7887"/>
                </a:lnTo>
                <a:lnTo>
                  <a:pt x="6570" y="10464"/>
                </a:lnTo>
                <a:lnTo>
                  <a:pt x="5083" y="9260"/>
                </a:lnTo>
                <a:cubicBezTo>
                  <a:pt x="5415" y="9058"/>
                  <a:pt x="5620" y="8695"/>
                  <a:pt x="5620" y="8309"/>
                </a:cubicBezTo>
                <a:cubicBezTo>
                  <a:pt x="5620" y="8176"/>
                  <a:pt x="5592" y="8043"/>
                  <a:pt x="5543" y="7910"/>
                </a:cubicBezTo>
                <a:lnTo>
                  <a:pt x="5548" y="7910"/>
                </a:lnTo>
                <a:cubicBezTo>
                  <a:pt x="5598" y="7848"/>
                  <a:pt x="5639" y="7783"/>
                  <a:pt x="5674" y="7715"/>
                </a:cubicBezTo>
                <a:close/>
                <a:moveTo>
                  <a:pt x="6474" y="0"/>
                </a:moveTo>
                <a:cubicBezTo>
                  <a:pt x="5875" y="0"/>
                  <a:pt x="5304" y="345"/>
                  <a:pt x="5042" y="928"/>
                </a:cubicBezTo>
                <a:lnTo>
                  <a:pt x="5037" y="932"/>
                </a:lnTo>
                <a:cubicBezTo>
                  <a:pt x="4228" y="1015"/>
                  <a:pt x="3646" y="1698"/>
                  <a:pt x="3646" y="2474"/>
                </a:cubicBezTo>
                <a:cubicBezTo>
                  <a:pt x="3646" y="2586"/>
                  <a:pt x="3656" y="2696"/>
                  <a:pt x="3678" y="2808"/>
                </a:cubicBezTo>
                <a:lnTo>
                  <a:pt x="3673" y="2808"/>
                </a:lnTo>
                <a:cubicBezTo>
                  <a:pt x="3154" y="3275"/>
                  <a:pt x="3027" y="4005"/>
                  <a:pt x="3291" y="4600"/>
                </a:cubicBezTo>
                <a:cubicBezTo>
                  <a:pt x="3253" y="4596"/>
                  <a:pt x="3216" y="4593"/>
                  <a:pt x="3179" y="4593"/>
                </a:cubicBezTo>
                <a:cubicBezTo>
                  <a:pt x="2935" y="4593"/>
                  <a:pt x="2686" y="4676"/>
                  <a:pt x="2480" y="4843"/>
                </a:cubicBezTo>
                <a:cubicBezTo>
                  <a:pt x="2347" y="4792"/>
                  <a:pt x="2214" y="4771"/>
                  <a:pt x="2081" y="4771"/>
                </a:cubicBezTo>
                <a:cubicBezTo>
                  <a:pt x="1588" y="4771"/>
                  <a:pt x="1138" y="5092"/>
                  <a:pt x="1005" y="5596"/>
                </a:cubicBezTo>
                <a:cubicBezTo>
                  <a:pt x="501" y="5731"/>
                  <a:pt x="173" y="6184"/>
                  <a:pt x="173" y="6673"/>
                </a:cubicBezTo>
                <a:cubicBezTo>
                  <a:pt x="173" y="6806"/>
                  <a:pt x="201" y="6939"/>
                  <a:pt x="251" y="7072"/>
                </a:cubicBezTo>
                <a:cubicBezTo>
                  <a:pt x="84" y="7283"/>
                  <a:pt x="0" y="7527"/>
                  <a:pt x="0" y="7777"/>
                </a:cubicBezTo>
                <a:cubicBezTo>
                  <a:pt x="0" y="8138"/>
                  <a:pt x="178" y="8492"/>
                  <a:pt x="511" y="8709"/>
                </a:cubicBezTo>
                <a:cubicBezTo>
                  <a:pt x="472" y="9352"/>
                  <a:pt x="988" y="9879"/>
                  <a:pt x="1626" y="9879"/>
                </a:cubicBezTo>
                <a:lnTo>
                  <a:pt x="1681" y="9879"/>
                </a:lnTo>
                <a:cubicBezTo>
                  <a:pt x="1897" y="10211"/>
                  <a:pt x="2253" y="10389"/>
                  <a:pt x="2620" y="10389"/>
                </a:cubicBezTo>
                <a:cubicBezTo>
                  <a:pt x="2863" y="10389"/>
                  <a:pt x="3113" y="10306"/>
                  <a:pt x="3318" y="10139"/>
                </a:cubicBezTo>
                <a:cubicBezTo>
                  <a:pt x="3451" y="10189"/>
                  <a:pt x="3584" y="10211"/>
                  <a:pt x="3718" y="10211"/>
                </a:cubicBezTo>
                <a:cubicBezTo>
                  <a:pt x="4104" y="10211"/>
                  <a:pt x="4467" y="10011"/>
                  <a:pt x="4669" y="9677"/>
                </a:cubicBezTo>
                <a:lnTo>
                  <a:pt x="6423" y="11842"/>
                </a:lnTo>
                <a:lnTo>
                  <a:pt x="6426" y="11841"/>
                </a:lnTo>
                <a:lnTo>
                  <a:pt x="6426" y="11841"/>
                </a:lnTo>
                <a:lnTo>
                  <a:pt x="5846" y="17361"/>
                </a:lnTo>
                <a:lnTo>
                  <a:pt x="8654" y="17361"/>
                </a:lnTo>
                <a:lnTo>
                  <a:pt x="8207" y="13100"/>
                </a:lnTo>
                <a:lnTo>
                  <a:pt x="10015" y="10870"/>
                </a:lnTo>
                <a:cubicBezTo>
                  <a:pt x="10162" y="11120"/>
                  <a:pt x="10433" y="11271"/>
                  <a:pt x="10727" y="11271"/>
                </a:cubicBezTo>
                <a:cubicBezTo>
                  <a:pt x="10828" y="11271"/>
                  <a:pt x="10928" y="11254"/>
                  <a:pt x="11027" y="11215"/>
                </a:cubicBezTo>
                <a:cubicBezTo>
                  <a:pt x="11182" y="11343"/>
                  <a:pt x="11367" y="11403"/>
                  <a:pt x="11551" y="11403"/>
                </a:cubicBezTo>
                <a:cubicBezTo>
                  <a:pt x="11822" y="11403"/>
                  <a:pt x="12089" y="11271"/>
                  <a:pt x="12248" y="11027"/>
                </a:cubicBezTo>
                <a:lnTo>
                  <a:pt x="12248" y="11021"/>
                </a:lnTo>
                <a:lnTo>
                  <a:pt x="12252" y="11021"/>
                </a:lnTo>
                <a:cubicBezTo>
                  <a:pt x="12269" y="11022"/>
                  <a:pt x="12285" y="11023"/>
                  <a:pt x="12301" y="11023"/>
                </a:cubicBezTo>
                <a:cubicBezTo>
                  <a:pt x="12773" y="11023"/>
                  <a:pt x="13151" y="10627"/>
                  <a:pt x="13129" y="10150"/>
                </a:cubicBezTo>
                <a:lnTo>
                  <a:pt x="13129" y="10145"/>
                </a:lnTo>
                <a:cubicBezTo>
                  <a:pt x="13546" y="9879"/>
                  <a:pt x="13635" y="9308"/>
                  <a:pt x="13324" y="8925"/>
                </a:cubicBezTo>
                <a:lnTo>
                  <a:pt x="13318" y="8919"/>
                </a:lnTo>
                <a:cubicBezTo>
                  <a:pt x="13356" y="8819"/>
                  <a:pt x="13373" y="8720"/>
                  <a:pt x="13373" y="8620"/>
                </a:cubicBezTo>
                <a:cubicBezTo>
                  <a:pt x="13373" y="8254"/>
                  <a:pt x="13130" y="7916"/>
                  <a:pt x="12758" y="7815"/>
                </a:cubicBezTo>
                <a:cubicBezTo>
                  <a:pt x="12658" y="7438"/>
                  <a:pt x="12320" y="7201"/>
                  <a:pt x="11954" y="7201"/>
                </a:cubicBezTo>
                <a:cubicBezTo>
                  <a:pt x="11854" y="7201"/>
                  <a:pt x="11753" y="7216"/>
                  <a:pt x="11654" y="7256"/>
                </a:cubicBezTo>
                <a:cubicBezTo>
                  <a:pt x="11499" y="7128"/>
                  <a:pt x="11310" y="7066"/>
                  <a:pt x="11127" y="7066"/>
                </a:cubicBezTo>
                <a:cubicBezTo>
                  <a:pt x="10856" y="7066"/>
                  <a:pt x="10589" y="7201"/>
                  <a:pt x="10429" y="7449"/>
                </a:cubicBezTo>
                <a:cubicBezTo>
                  <a:pt x="10413" y="7448"/>
                  <a:pt x="10397" y="7448"/>
                  <a:pt x="10381" y="7448"/>
                </a:cubicBezTo>
                <a:cubicBezTo>
                  <a:pt x="9925" y="7448"/>
                  <a:pt x="9553" y="7820"/>
                  <a:pt x="9553" y="8276"/>
                </a:cubicBezTo>
                <a:lnTo>
                  <a:pt x="9553" y="8326"/>
                </a:lnTo>
                <a:cubicBezTo>
                  <a:pt x="9302" y="8487"/>
                  <a:pt x="9175" y="8753"/>
                  <a:pt x="9175" y="9025"/>
                </a:cubicBezTo>
                <a:cubicBezTo>
                  <a:pt x="9175" y="9208"/>
                  <a:pt x="9230" y="9396"/>
                  <a:pt x="9358" y="9551"/>
                </a:cubicBezTo>
                <a:cubicBezTo>
                  <a:pt x="9202" y="9954"/>
                  <a:pt x="9383" y="10399"/>
                  <a:pt x="9749" y="10590"/>
                </a:cubicBezTo>
                <a:lnTo>
                  <a:pt x="8092" y="12002"/>
                </a:lnTo>
                <a:lnTo>
                  <a:pt x="7661" y="7887"/>
                </a:lnTo>
                <a:lnTo>
                  <a:pt x="7661" y="7887"/>
                </a:lnTo>
                <a:cubicBezTo>
                  <a:pt x="7783" y="7917"/>
                  <a:pt x="7909" y="7931"/>
                  <a:pt x="8032" y="7931"/>
                </a:cubicBezTo>
                <a:cubicBezTo>
                  <a:pt x="8625" y="7931"/>
                  <a:pt x="9196" y="7593"/>
                  <a:pt x="9458" y="7005"/>
                </a:cubicBezTo>
                <a:cubicBezTo>
                  <a:pt x="10268" y="6922"/>
                  <a:pt x="10856" y="6235"/>
                  <a:pt x="10856" y="5458"/>
                </a:cubicBezTo>
                <a:cubicBezTo>
                  <a:pt x="10856" y="5353"/>
                  <a:pt x="10845" y="5241"/>
                  <a:pt x="10822" y="5131"/>
                </a:cubicBezTo>
                <a:lnTo>
                  <a:pt x="10822" y="5126"/>
                </a:lnTo>
                <a:cubicBezTo>
                  <a:pt x="11165" y="4815"/>
                  <a:pt x="11338" y="4393"/>
                  <a:pt x="11338" y="3967"/>
                </a:cubicBezTo>
                <a:cubicBezTo>
                  <a:pt x="11338" y="3545"/>
                  <a:pt x="11165" y="3117"/>
                  <a:pt x="10822" y="2808"/>
                </a:cubicBezTo>
                <a:cubicBezTo>
                  <a:pt x="10845" y="2696"/>
                  <a:pt x="10856" y="2586"/>
                  <a:pt x="10856" y="2480"/>
                </a:cubicBezTo>
                <a:cubicBezTo>
                  <a:pt x="10856" y="1698"/>
                  <a:pt x="10268" y="1015"/>
                  <a:pt x="9458" y="932"/>
                </a:cubicBezTo>
                <a:lnTo>
                  <a:pt x="9458" y="928"/>
                </a:lnTo>
                <a:cubicBezTo>
                  <a:pt x="9196" y="345"/>
                  <a:pt x="8620" y="0"/>
                  <a:pt x="8026" y="0"/>
                </a:cubicBezTo>
                <a:cubicBezTo>
                  <a:pt x="7760" y="0"/>
                  <a:pt x="7495" y="67"/>
                  <a:pt x="7250" y="211"/>
                </a:cubicBezTo>
                <a:cubicBezTo>
                  <a:pt x="7000" y="67"/>
                  <a:pt x="6734" y="0"/>
                  <a:pt x="647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8" name="Google Shape;468;p15"/>
          <p:cNvSpPr txBox="1">
            <a:spLocks noGrp="1"/>
          </p:cNvSpPr>
          <p:nvPr>
            <p:ph type="title"/>
          </p:nvPr>
        </p:nvSpPr>
        <p:spPr>
          <a:xfrm>
            <a:off x="1684950" y="1284471"/>
            <a:ext cx="57741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 sz="3800"/>
              <a:t>Companies</a:t>
            </a:r>
            <a:endParaRPr/>
          </a:p>
        </p:txBody>
      </p:sp>
      <p:sp>
        <p:nvSpPr>
          <p:cNvPr id="469" name="Google Shape;469;p15"/>
          <p:cNvSpPr txBox="1">
            <a:spLocks noGrp="1"/>
          </p:cNvSpPr>
          <p:nvPr>
            <p:ph type="subTitle" idx="1"/>
          </p:nvPr>
        </p:nvSpPr>
        <p:spPr>
          <a:xfrm>
            <a:off x="1684950" y="2297369"/>
            <a:ext cx="57741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400"/>
              <a:buNone/>
            </a:pPr>
            <a:r>
              <a:rPr lang="en-US" sz="2200">
                <a:solidFill>
                  <a:schemeClr val="accent6"/>
                </a:solidFill>
              </a:rPr>
              <a:t>Data Collection &amp; Usage</a:t>
            </a:r>
            <a:endParaRPr/>
          </a:p>
        </p:txBody>
      </p:sp>
      <p:sp>
        <p:nvSpPr>
          <p:cNvPr id="470" name="Google Shape;470;p15"/>
          <p:cNvSpPr txBox="1"/>
          <p:nvPr/>
        </p:nvSpPr>
        <p:spPr>
          <a:xfrm>
            <a:off x="3898558" y="289986"/>
            <a:ext cx="1356600" cy="9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 b="0" i="0" u="none" strike="noStrike" cap="none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05</a:t>
            </a:r>
            <a:endParaRPr/>
          </a:p>
        </p:txBody>
      </p:sp>
      <p:sp>
        <p:nvSpPr>
          <p:cNvPr id="471" name="Google Shape;471;p15"/>
          <p:cNvSpPr/>
          <p:nvPr/>
        </p:nvSpPr>
        <p:spPr>
          <a:xfrm>
            <a:off x="0" y="-184666"/>
            <a:ext cx="91440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62FF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2962FF"/>
                </a:solidFill>
                <a:latin typeface="Roboto"/>
                <a:ea typeface="Roboto"/>
                <a:cs typeface="Roboto"/>
                <a:sym typeface="Roboto"/>
              </a:rPr>
              <a:t>  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72" name="Google Shape;472;p15" descr="BCycle | Best-in-class bike shar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29544" y="3485133"/>
            <a:ext cx="1994117" cy="71067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3" name="Google Shape;473;p15" descr="Segway – Logo, brand and logotyp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27921" y="2810798"/>
            <a:ext cx="3172489" cy="972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" name="Google Shape;474;p15" descr="Lime - Graphic Design Los Angeles | Branding Los Angeles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297450" y="3782092"/>
            <a:ext cx="2300087" cy="14107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16"/>
          <p:cNvSpPr/>
          <p:nvPr/>
        </p:nvSpPr>
        <p:spPr>
          <a:xfrm>
            <a:off x="527250" y="572417"/>
            <a:ext cx="8089500" cy="607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0" name="Google Shape;480;p16"/>
          <p:cNvSpPr txBox="1">
            <a:spLocks noGrp="1"/>
          </p:cNvSpPr>
          <p:nvPr>
            <p:ph type="title"/>
          </p:nvPr>
        </p:nvSpPr>
        <p:spPr>
          <a:xfrm>
            <a:off x="713250" y="539496"/>
            <a:ext cx="771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/>
              <a:t>Lime Data Collection</a:t>
            </a:r>
            <a:endParaRPr/>
          </a:p>
        </p:txBody>
      </p:sp>
      <p:sp>
        <p:nvSpPr>
          <p:cNvPr id="481" name="Google Shape;481;p16"/>
          <p:cNvSpPr txBox="1">
            <a:spLocks noGrp="1"/>
          </p:cNvSpPr>
          <p:nvPr>
            <p:ph type="subTitle" idx="2"/>
          </p:nvPr>
        </p:nvSpPr>
        <p:spPr>
          <a:xfrm>
            <a:off x="2604517" y="3648894"/>
            <a:ext cx="3643746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-US"/>
              <a:t>Battery Status</a:t>
            </a:r>
            <a:endParaRPr/>
          </a:p>
        </p:txBody>
      </p:sp>
      <p:sp>
        <p:nvSpPr>
          <p:cNvPr id="482" name="Google Shape;482;p16"/>
          <p:cNvSpPr txBox="1">
            <a:spLocks noGrp="1"/>
          </p:cNvSpPr>
          <p:nvPr>
            <p:ph type="subTitle" idx="3"/>
          </p:nvPr>
        </p:nvSpPr>
        <p:spPr>
          <a:xfrm>
            <a:off x="5864053" y="1936563"/>
            <a:ext cx="3042858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-US"/>
              <a:t>Maintenance Alerts</a:t>
            </a:r>
            <a:endParaRPr/>
          </a:p>
        </p:txBody>
      </p:sp>
      <p:sp>
        <p:nvSpPr>
          <p:cNvPr id="483" name="Google Shape;483;p16"/>
          <p:cNvSpPr txBox="1">
            <a:spLocks noGrp="1"/>
          </p:cNvSpPr>
          <p:nvPr>
            <p:ph type="subTitle" idx="4"/>
          </p:nvPr>
        </p:nvSpPr>
        <p:spPr>
          <a:xfrm>
            <a:off x="5450" y="2104197"/>
            <a:ext cx="3122877" cy="124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-US"/>
              <a:t>Collect scooter location and movements.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-US"/>
              <a:t>Track scooter availability to meet demand.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endParaRPr/>
          </a:p>
        </p:txBody>
      </p:sp>
      <p:sp>
        <p:nvSpPr>
          <p:cNvPr id="484" name="Google Shape;484;p16"/>
          <p:cNvSpPr txBox="1">
            <a:spLocks noGrp="1"/>
          </p:cNvSpPr>
          <p:nvPr>
            <p:ph type="subTitle" idx="5"/>
          </p:nvPr>
        </p:nvSpPr>
        <p:spPr>
          <a:xfrm>
            <a:off x="3007193" y="3831743"/>
            <a:ext cx="2917955" cy="1084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-US"/>
              <a:t>Monitor battery levels.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-US"/>
              <a:t>Ensure scooters are charged and ready for use.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endParaRPr sz="1200"/>
          </a:p>
        </p:txBody>
      </p:sp>
      <p:sp>
        <p:nvSpPr>
          <p:cNvPr id="485" name="Google Shape;485;p16"/>
          <p:cNvSpPr txBox="1">
            <a:spLocks noGrp="1"/>
          </p:cNvSpPr>
          <p:nvPr>
            <p:ph type="subTitle" idx="6"/>
          </p:nvPr>
        </p:nvSpPr>
        <p:spPr>
          <a:xfrm>
            <a:off x="6060297" y="2104198"/>
            <a:ext cx="2805546" cy="13871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-US"/>
              <a:t>Detect issues and maintenance needs.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-US"/>
              <a:t>Address flat tires, mechanical problems, and safety concerns.</a:t>
            </a:r>
            <a:endParaRPr/>
          </a:p>
        </p:txBody>
      </p:sp>
      <p:sp>
        <p:nvSpPr>
          <p:cNvPr id="486" name="Google Shape;486;p16"/>
          <p:cNvSpPr/>
          <p:nvPr/>
        </p:nvSpPr>
        <p:spPr>
          <a:xfrm flipH="1">
            <a:off x="3242291" y="1548075"/>
            <a:ext cx="1184099" cy="280606"/>
          </a:xfrm>
          <a:custGeom>
            <a:avLst/>
            <a:gdLst/>
            <a:ahLst/>
            <a:cxnLst/>
            <a:rect l="l" t="t" r="r" b="b"/>
            <a:pathLst>
              <a:path w="30587" h="7248" extrusionOk="0">
                <a:moveTo>
                  <a:pt x="15926" y="0"/>
                </a:moveTo>
                <a:cubicBezTo>
                  <a:pt x="13961" y="0"/>
                  <a:pt x="12266" y="6080"/>
                  <a:pt x="12266" y="6080"/>
                </a:cubicBezTo>
                <a:cubicBezTo>
                  <a:pt x="12266" y="6080"/>
                  <a:pt x="12617" y="3734"/>
                  <a:pt x="10866" y="3624"/>
                </a:cubicBezTo>
                <a:cubicBezTo>
                  <a:pt x="10828" y="3621"/>
                  <a:pt x="10789" y="3620"/>
                  <a:pt x="10751" y="3620"/>
                </a:cubicBezTo>
                <a:cubicBezTo>
                  <a:pt x="9060" y="3620"/>
                  <a:pt x="7833" y="5963"/>
                  <a:pt x="7833" y="5963"/>
                </a:cubicBezTo>
                <a:lnTo>
                  <a:pt x="1" y="7248"/>
                </a:lnTo>
                <a:lnTo>
                  <a:pt x="30587" y="7248"/>
                </a:lnTo>
                <a:cubicBezTo>
                  <a:pt x="30587" y="7248"/>
                  <a:pt x="23118" y="6780"/>
                  <a:pt x="22652" y="6080"/>
                </a:cubicBezTo>
                <a:cubicBezTo>
                  <a:pt x="22185" y="5381"/>
                  <a:pt x="21404" y="2579"/>
                  <a:pt x="19519" y="2346"/>
                </a:cubicBezTo>
                <a:cubicBezTo>
                  <a:pt x="19441" y="2336"/>
                  <a:pt x="19365" y="2332"/>
                  <a:pt x="19291" y="2332"/>
                </a:cubicBezTo>
                <a:cubicBezTo>
                  <a:pt x="18256" y="2332"/>
                  <a:pt x="17651" y="3241"/>
                  <a:pt x="17336" y="3955"/>
                </a:cubicBezTo>
                <a:lnTo>
                  <a:pt x="17336" y="3955"/>
                </a:lnTo>
                <a:cubicBezTo>
                  <a:pt x="17642" y="2843"/>
                  <a:pt x="17903" y="933"/>
                  <a:pt x="16414" y="130"/>
                </a:cubicBezTo>
                <a:cubicBezTo>
                  <a:pt x="16250" y="41"/>
                  <a:pt x="16087" y="0"/>
                  <a:pt x="1592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7" name="Google Shape;487;p16"/>
          <p:cNvSpPr txBox="1"/>
          <p:nvPr/>
        </p:nvSpPr>
        <p:spPr>
          <a:xfrm>
            <a:off x="349804" y="1961446"/>
            <a:ext cx="2441133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Nanum Gothic"/>
              <a:buNone/>
            </a:pPr>
            <a:r>
              <a:rPr lang="en-US" sz="21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GPS Data</a:t>
            </a:r>
            <a:endParaRPr/>
          </a:p>
        </p:txBody>
      </p:sp>
      <p:sp>
        <p:nvSpPr>
          <p:cNvPr id="488" name="Google Shape;488;p16"/>
          <p:cNvSpPr/>
          <p:nvPr/>
        </p:nvSpPr>
        <p:spPr>
          <a:xfrm>
            <a:off x="4168151" y="3167398"/>
            <a:ext cx="400072" cy="401777"/>
          </a:xfrm>
          <a:custGeom>
            <a:avLst/>
            <a:gdLst/>
            <a:ahLst/>
            <a:cxnLst/>
            <a:rect l="l" t="t" r="r" b="b"/>
            <a:pathLst>
              <a:path w="14786" h="14849" extrusionOk="0">
                <a:moveTo>
                  <a:pt x="12140" y="1330"/>
                </a:moveTo>
                <a:cubicBezTo>
                  <a:pt x="12019" y="1330"/>
                  <a:pt x="11921" y="1427"/>
                  <a:pt x="11922" y="1546"/>
                </a:cubicBezTo>
                <a:cubicBezTo>
                  <a:pt x="11923" y="1659"/>
                  <a:pt x="12022" y="1760"/>
                  <a:pt x="12134" y="1763"/>
                </a:cubicBezTo>
                <a:cubicBezTo>
                  <a:pt x="12137" y="1763"/>
                  <a:pt x="12139" y="1763"/>
                  <a:pt x="12142" y="1763"/>
                </a:cubicBezTo>
                <a:cubicBezTo>
                  <a:pt x="12258" y="1763"/>
                  <a:pt x="12354" y="1665"/>
                  <a:pt x="12354" y="1543"/>
                </a:cubicBezTo>
                <a:cubicBezTo>
                  <a:pt x="12354" y="1422"/>
                  <a:pt x="12265" y="1333"/>
                  <a:pt x="12146" y="1330"/>
                </a:cubicBezTo>
                <a:cubicBezTo>
                  <a:pt x="12144" y="1330"/>
                  <a:pt x="12142" y="1330"/>
                  <a:pt x="12140" y="1330"/>
                </a:cubicBezTo>
                <a:close/>
                <a:moveTo>
                  <a:pt x="1717" y="1915"/>
                </a:moveTo>
                <a:cubicBezTo>
                  <a:pt x="1805" y="1915"/>
                  <a:pt x="1892" y="1916"/>
                  <a:pt x="1979" y="1922"/>
                </a:cubicBezTo>
                <a:cubicBezTo>
                  <a:pt x="2019" y="1925"/>
                  <a:pt x="2073" y="2001"/>
                  <a:pt x="2085" y="2051"/>
                </a:cubicBezTo>
                <a:cubicBezTo>
                  <a:pt x="2102" y="2132"/>
                  <a:pt x="2089" y="2220"/>
                  <a:pt x="2089" y="2323"/>
                </a:cubicBezTo>
                <a:lnTo>
                  <a:pt x="1429" y="2323"/>
                </a:lnTo>
                <a:cubicBezTo>
                  <a:pt x="1429" y="2192"/>
                  <a:pt x="1429" y="2063"/>
                  <a:pt x="1429" y="1917"/>
                </a:cubicBezTo>
                <a:cubicBezTo>
                  <a:pt x="1524" y="1917"/>
                  <a:pt x="1620" y="1915"/>
                  <a:pt x="1717" y="1915"/>
                </a:cubicBezTo>
                <a:close/>
                <a:moveTo>
                  <a:pt x="9869" y="1665"/>
                </a:moveTo>
                <a:lnTo>
                  <a:pt x="9869" y="2354"/>
                </a:lnTo>
                <a:cubicBezTo>
                  <a:pt x="9805" y="2357"/>
                  <a:pt x="9740" y="2360"/>
                  <a:pt x="9663" y="2362"/>
                </a:cubicBezTo>
                <a:lnTo>
                  <a:pt x="9663" y="1665"/>
                </a:lnTo>
                <a:close/>
                <a:moveTo>
                  <a:pt x="11073" y="1658"/>
                </a:moveTo>
                <a:cubicBezTo>
                  <a:pt x="11153" y="1658"/>
                  <a:pt x="11153" y="1700"/>
                  <a:pt x="11153" y="1847"/>
                </a:cubicBezTo>
                <a:cubicBezTo>
                  <a:pt x="11153" y="2009"/>
                  <a:pt x="11153" y="2173"/>
                  <a:pt x="11153" y="2351"/>
                </a:cubicBezTo>
                <a:cubicBezTo>
                  <a:pt x="11077" y="2355"/>
                  <a:pt x="11013" y="2360"/>
                  <a:pt x="10935" y="2364"/>
                </a:cubicBezTo>
                <a:lnTo>
                  <a:pt x="10935" y="1674"/>
                </a:lnTo>
                <a:cubicBezTo>
                  <a:pt x="10997" y="1665"/>
                  <a:pt x="11042" y="1658"/>
                  <a:pt x="11073" y="1658"/>
                </a:cubicBezTo>
                <a:close/>
                <a:moveTo>
                  <a:pt x="7452" y="1679"/>
                </a:moveTo>
                <a:lnTo>
                  <a:pt x="7452" y="2365"/>
                </a:lnTo>
                <a:lnTo>
                  <a:pt x="7058" y="2365"/>
                </a:lnTo>
                <a:lnTo>
                  <a:pt x="7058" y="1679"/>
                </a:lnTo>
                <a:close/>
                <a:moveTo>
                  <a:pt x="12942" y="1501"/>
                </a:moveTo>
                <a:cubicBezTo>
                  <a:pt x="12878" y="1501"/>
                  <a:pt x="12807" y="1519"/>
                  <a:pt x="12768" y="1553"/>
                </a:cubicBezTo>
                <a:cubicBezTo>
                  <a:pt x="12553" y="1747"/>
                  <a:pt x="12354" y="1957"/>
                  <a:pt x="12153" y="2163"/>
                </a:cubicBezTo>
                <a:cubicBezTo>
                  <a:pt x="12052" y="2267"/>
                  <a:pt x="12052" y="2397"/>
                  <a:pt x="12141" y="2484"/>
                </a:cubicBezTo>
                <a:cubicBezTo>
                  <a:pt x="12185" y="2526"/>
                  <a:pt x="12234" y="2548"/>
                  <a:pt x="12286" y="2548"/>
                </a:cubicBezTo>
                <a:cubicBezTo>
                  <a:pt x="12343" y="2548"/>
                  <a:pt x="12404" y="2520"/>
                  <a:pt x="12462" y="2464"/>
                </a:cubicBezTo>
                <a:cubicBezTo>
                  <a:pt x="12664" y="2266"/>
                  <a:pt x="12865" y="2065"/>
                  <a:pt x="13063" y="1861"/>
                </a:cubicBezTo>
                <a:cubicBezTo>
                  <a:pt x="13103" y="1818"/>
                  <a:pt x="13124" y="1757"/>
                  <a:pt x="13168" y="1680"/>
                </a:cubicBezTo>
                <a:cubicBezTo>
                  <a:pt x="13114" y="1618"/>
                  <a:pt x="13073" y="1525"/>
                  <a:pt x="13013" y="1509"/>
                </a:cubicBezTo>
                <a:cubicBezTo>
                  <a:pt x="12992" y="1504"/>
                  <a:pt x="12968" y="1501"/>
                  <a:pt x="12942" y="1501"/>
                </a:cubicBezTo>
                <a:close/>
                <a:moveTo>
                  <a:pt x="13076" y="2263"/>
                </a:moveTo>
                <a:cubicBezTo>
                  <a:pt x="12953" y="2264"/>
                  <a:pt x="12859" y="2364"/>
                  <a:pt x="12864" y="2489"/>
                </a:cubicBezTo>
                <a:cubicBezTo>
                  <a:pt x="12868" y="2608"/>
                  <a:pt x="12959" y="2697"/>
                  <a:pt x="13076" y="2697"/>
                </a:cubicBezTo>
                <a:cubicBezTo>
                  <a:pt x="13077" y="2697"/>
                  <a:pt x="13078" y="2697"/>
                  <a:pt x="13079" y="2697"/>
                </a:cubicBezTo>
                <a:cubicBezTo>
                  <a:pt x="13201" y="2697"/>
                  <a:pt x="13295" y="2596"/>
                  <a:pt x="13291" y="2472"/>
                </a:cubicBezTo>
                <a:cubicBezTo>
                  <a:pt x="13287" y="2354"/>
                  <a:pt x="13193" y="2263"/>
                  <a:pt x="13076" y="2263"/>
                </a:cubicBezTo>
                <a:close/>
                <a:moveTo>
                  <a:pt x="8797" y="1233"/>
                </a:moveTo>
                <a:cubicBezTo>
                  <a:pt x="8729" y="1233"/>
                  <a:pt x="8641" y="1256"/>
                  <a:pt x="8532" y="1303"/>
                </a:cubicBezTo>
                <a:cubicBezTo>
                  <a:pt x="8414" y="1354"/>
                  <a:pt x="8308" y="1404"/>
                  <a:pt x="8321" y="1553"/>
                </a:cubicBezTo>
                <a:cubicBezTo>
                  <a:pt x="8332" y="1696"/>
                  <a:pt x="8434" y="1744"/>
                  <a:pt x="8577" y="1760"/>
                </a:cubicBezTo>
                <a:cubicBezTo>
                  <a:pt x="8577" y="2021"/>
                  <a:pt x="8577" y="2271"/>
                  <a:pt x="8579" y="2521"/>
                </a:cubicBezTo>
                <a:cubicBezTo>
                  <a:pt x="8579" y="2698"/>
                  <a:pt x="8655" y="2794"/>
                  <a:pt x="8791" y="2794"/>
                </a:cubicBezTo>
                <a:cubicBezTo>
                  <a:pt x="8794" y="2794"/>
                  <a:pt x="8797" y="2794"/>
                  <a:pt x="8800" y="2794"/>
                </a:cubicBezTo>
                <a:cubicBezTo>
                  <a:pt x="8934" y="2790"/>
                  <a:pt x="9012" y="2693"/>
                  <a:pt x="9013" y="2522"/>
                </a:cubicBezTo>
                <a:cubicBezTo>
                  <a:pt x="9015" y="2229"/>
                  <a:pt x="9002" y="1934"/>
                  <a:pt x="9016" y="1642"/>
                </a:cubicBezTo>
                <a:cubicBezTo>
                  <a:pt x="9030" y="1384"/>
                  <a:pt x="8977" y="1233"/>
                  <a:pt x="8797" y="1233"/>
                </a:cubicBezTo>
                <a:close/>
                <a:moveTo>
                  <a:pt x="11039" y="1235"/>
                </a:moveTo>
                <a:cubicBezTo>
                  <a:pt x="10957" y="1235"/>
                  <a:pt x="10874" y="1242"/>
                  <a:pt x="10795" y="1256"/>
                </a:cubicBezTo>
                <a:cubicBezTo>
                  <a:pt x="10620" y="1287"/>
                  <a:pt x="10499" y="1468"/>
                  <a:pt x="10490" y="1652"/>
                </a:cubicBezTo>
                <a:cubicBezTo>
                  <a:pt x="10485" y="1767"/>
                  <a:pt x="10489" y="1882"/>
                  <a:pt x="10489" y="1999"/>
                </a:cubicBezTo>
                <a:cubicBezTo>
                  <a:pt x="10489" y="2119"/>
                  <a:pt x="10485" y="2240"/>
                  <a:pt x="10489" y="2361"/>
                </a:cubicBezTo>
                <a:cubicBezTo>
                  <a:pt x="10499" y="2602"/>
                  <a:pt x="10668" y="2776"/>
                  <a:pt x="10911" y="2794"/>
                </a:cubicBezTo>
                <a:cubicBezTo>
                  <a:pt x="10950" y="2796"/>
                  <a:pt x="10990" y="2798"/>
                  <a:pt x="11029" y="2798"/>
                </a:cubicBezTo>
                <a:cubicBezTo>
                  <a:pt x="11062" y="2798"/>
                  <a:pt x="11095" y="2797"/>
                  <a:pt x="11127" y="2796"/>
                </a:cubicBezTo>
                <a:cubicBezTo>
                  <a:pt x="11399" y="2784"/>
                  <a:pt x="11576" y="2610"/>
                  <a:pt x="11586" y="2337"/>
                </a:cubicBezTo>
                <a:cubicBezTo>
                  <a:pt x="11593" y="2119"/>
                  <a:pt x="11592" y="1902"/>
                  <a:pt x="11586" y="1684"/>
                </a:cubicBezTo>
                <a:cubicBezTo>
                  <a:pt x="11580" y="1476"/>
                  <a:pt x="11465" y="1294"/>
                  <a:pt x="11280" y="1257"/>
                </a:cubicBezTo>
                <a:cubicBezTo>
                  <a:pt x="11202" y="1242"/>
                  <a:pt x="11120" y="1235"/>
                  <a:pt x="11039" y="1235"/>
                </a:cubicBezTo>
                <a:close/>
                <a:moveTo>
                  <a:pt x="9766" y="1219"/>
                </a:moveTo>
                <a:cubicBezTo>
                  <a:pt x="9485" y="1219"/>
                  <a:pt x="9296" y="1335"/>
                  <a:pt x="9233" y="1553"/>
                </a:cubicBezTo>
                <a:cubicBezTo>
                  <a:pt x="9221" y="1589"/>
                  <a:pt x="9218" y="1629"/>
                  <a:pt x="9217" y="1667"/>
                </a:cubicBezTo>
                <a:cubicBezTo>
                  <a:pt x="9216" y="1898"/>
                  <a:pt x="9213" y="2130"/>
                  <a:pt x="9218" y="2362"/>
                </a:cubicBezTo>
                <a:cubicBezTo>
                  <a:pt x="9224" y="2593"/>
                  <a:pt x="9395" y="2771"/>
                  <a:pt x="9626" y="2791"/>
                </a:cubicBezTo>
                <a:cubicBezTo>
                  <a:pt x="9671" y="2796"/>
                  <a:pt x="9717" y="2798"/>
                  <a:pt x="9762" y="2798"/>
                </a:cubicBezTo>
                <a:cubicBezTo>
                  <a:pt x="9799" y="2798"/>
                  <a:pt x="9836" y="2797"/>
                  <a:pt x="9872" y="2794"/>
                </a:cubicBezTo>
                <a:cubicBezTo>
                  <a:pt x="10127" y="2780"/>
                  <a:pt x="10302" y="2605"/>
                  <a:pt x="10315" y="2350"/>
                </a:cubicBezTo>
                <a:cubicBezTo>
                  <a:pt x="10321" y="2239"/>
                  <a:pt x="10317" y="2127"/>
                  <a:pt x="10317" y="2016"/>
                </a:cubicBezTo>
                <a:cubicBezTo>
                  <a:pt x="10317" y="1901"/>
                  <a:pt x="10321" y="1784"/>
                  <a:pt x="10315" y="1669"/>
                </a:cubicBezTo>
                <a:cubicBezTo>
                  <a:pt x="10302" y="1428"/>
                  <a:pt x="10134" y="1254"/>
                  <a:pt x="9896" y="1227"/>
                </a:cubicBezTo>
                <a:cubicBezTo>
                  <a:pt x="9851" y="1222"/>
                  <a:pt x="9807" y="1219"/>
                  <a:pt x="9766" y="1219"/>
                </a:cubicBezTo>
                <a:close/>
                <a:moveTo>
                  <a:pt x="7253" y="1233"/>
                </a:moveTo>
                <a:cubicBezTo>
                  <a:pt x="7170" y="1233"/>
                  <a:pt x="7088" y="1235"/>
                  <a:pt x="7006" y="1239"/>
                </a:cubicBezTo>
                <a:cubicBezTo>
                  <a:pt x="6764" y="1249"/>
                  <a:pt x="6614" y="1402"/>
                  <a:pt x="6612" y="1646"/>
                </a:cubicBezTo>
                <a:cubicBezTo>
                  <a:pt x="6607" y="1897"/>
                  <a:pt x="6607" y="2147"/>
                  <a:pt x="6612" y="2398"/>
                </a:cubicBezTo>
                <a:cubicBezTo>
                  <a:pt x="6616" y="2632"/>
                  <a:pt x="6761" y="2790"/>
                  <a:pt x="6995" y="2804"/>
                </a:cubicBezTo>
                <a:cubicBezTo>
                  <a:pt x="7082" y="2810"/>
                  <a:pt x="7169" y="2813"/>
                  <a:pt x="7256" y="2813"/>
                </a:cubicBezTo>
                <a:cubicBezTo>
                  <a:pt x="7342" y="2813"/>
                  <a:pt x="7429" y="2810"/>
                  <a:pt x="7516" y="2804"/>
                </a:cubicBezTo>
                <a:cubicBezTo>
                  <a:pt x="7746" y="2790"/>
                  <a:pt x="7884" y="2640"/>
                  <a:pt x="7895" y="2410"/>
                </a:cubicBezTo>
                <a:cubicBezTo>
                  <a:pt x="7901" y="2280"/>
                  <a:pt x="7897" y="2149"/>
                  <a:pt x="7897" y="2019"/>
                </a:cubicBezTo>
                <a:cubicBezTo>
                  <a:pt x="7897" y="1894"/>
                  <a:pt x="7901" y="1769"/>
                  <a:pt x="7895" y="1643"/>
                </a:cubicBezTo>
                <a:cubicBezTo>
                  <a:pt x="7887" y="1394"/>
                  <a:pt x="7744" y="1247"/>
                  <a:pt x="7499" y="1239"/>
                </a:cubicBezTo>
                <a:cubicBezTo>
                  <a:pt x="7417" y="1235"/>
                  <a:pt x="7335" y="1233"/>
                  <a:pt x="7253" y="1233"/>
                </a:cubicBezTo>
                <a:close/>
                <a:moveTo>
                  <a:pt x="2080" y="2774"/>
                </a:moveTo>
                <a:lnTo>
                  <a:pt x="2080" y="4391"/>
                </a:lnTo>
                <a:lnTo>
                  <a:pt x="1428" y="4391"/>
                </a:lnTo>
                <a:lnTo>
                  <a:pt x="1428" y="2774"/>
                </a:lnTo>
                <a:close/>
                <a:moveTo>
                  <a:pt x="750" y="2323"/>
                </a:moveTo>
                <a:cubicBezTo>
                  <a:pt x="821" y="2323"/>
                  <a:pt x="896" y="2324"/>
                  <a:pt x="977" y="2324"/>
                </a:cubicBezTo>
                <a:lnTo>
                  <a:pt x="977" y="4837"/>
                </a:lnTo>
                <a:cubicBezTo>
                  <a:pt x="894" y="4837"/>
                  <a:pt x="815" y="4838"/>
                  <a:pt x="737" y="4838"/>
                </a:cubicBezTo>
                <a:cubicBezTo>
                  <a:pt x="685" y="4838"/>
                  <a:pt x="633" y="4838"/>
                  <a:pt x="582" y="4835"/>
                </a:cubicBezTo>
                <a:cubicBezTo>
                  <a:pt x="465" y="4828"/>
                  <a:pt x="437" y="4747"/>
                  <a:pt x="437" y="4642"/>
                </a:cubicBezTo>
                <a:cubicBezTo>
                  <a:pt x="438" y="4290"/>
                  <a:pt x="438" y="3938"/>
                  <a:pt x="438" y="3586"/>
                </a:cubicBezTo>
                <a:cubicBezTo>
                  <a:pt x="438" y="3234"/>
                  <a:pt x="437" y="2881"/>
                  <a:pt x="438" y="2529"/>
                </a:cubicBezTo>
                <a:cubicBezTo>
                  <a:pt x="438" y="2365"/>
                  <a:pt x="479" y="2327"/>
                  <a:pt x="643" y="2324"/>
                </a:cubicBezTo>
                <a:cubicBezTo>
                  <a:pt x="678" y="2324"/>
                  <a:pt x="714" y="2323"/>
                  <a:pt x="750" y="2323"/>
                </a:cubicBezTo>
                <a:close/>
                <a:moveTo>
                  <a:pt x="2089" y="4841"/>
                </a:moveTo>
                <a:cubicBezTo>
                  <a:pt x="2089" y="4934"/>
                  <a:pt x="2090" y="5019"/>
                  <a:pt x="2089" y="5105"/>
                </a:cubicBezTo>
                <a:cubicBezTo>
                  <a:pt x="2088" y="5199"/>
                  <a:pt x="2036" y="5247"/>
                  <a:pt x="1944" y="5248"/>
                </a:cubicBezTo>
                <a:cubicBezTo>
                  <a:pt x="1888" y="5249"/>
                  <a:pt x="1832" y="5249"/>
                  <a:pt x="1775" y="5249"/>
                </a:cubicBezTo>
                <a:cubicBezTo>
                  <a:pt x="1662" y="5249"/>
                  <a:pt x="1547" y="5248"/>
                  <a:pt x="1427" y="5248"/>
                </a:cubicBezTo>
                <a:cubicBezTo>
                  <a:pt x="1427" y="5105"/>
                  <a:pt x="1427" y="4976"/>
                  <a:pt x="1427" y="4841"/>
                </a:cubicBezTo>
                <a:close/>
                <a:moveTo>
                  <a:pt x="6969" y="5304"/>
                </a:moveTo>
                <a:cubicBezTo>
                  <a:pt x="6880" y="5304"/>
                  <a:pt x="6790" y="5305"/>
                  <a:pt x="6701" y="5308"/>
                </a:cubicBezTo>
                <a:cubicBezTo>
                  <a:pt x="6576" y="5313"/>
                  <a:pt x="6492" y="5402"/>
                  <a:pt x="6491" y="5519"/>
                </a:cubicBezTo>
                <a:cubicBezTo>
                  <a:pt x="6489" y="5643"/>
                  <a:pt x="6573" y="5731"/>
                  <a:pt x="6709" y="5740"/>
                </a:cubicBezTo>
                <a:cubicBezTo>
                  <a:pt x="6737" y="5741"/>
                  <a:pt x="6766" y="5742"/>
                  <a:pt x="6795" y="5742"/>
                </a:cubicBezTo>
                <a:cubicBezTo>
                  <a:pt x="6853" y="5742"/>
                  <a:pt x="6911" y="5740"/>
                  <a:pt x="6969" y="5740"/>
                </a:cubicBezTo>
                <a:cubicBezTo>
                  <a:pt x="7025" y="5740"/>
                  <a:pt x="7081" y="5742"/>
                  <a:pt x="7137" y="5742"/>
                </a:cubicBezTo>
                <a:cubicBezTo>
                  <a:pt x="7173" y="5742"/>
                  <a:pt x="7208" y="5741"/>
                  <a:pt x="7243" y="5738"/>
                </a:cubicBezTo>
                <a:cubicBezTo>
                  <a:pt x="7367" y="5728"/>
                  <a:pt x="7451" y="5634"/>
                  <a:pt x="7449" y="5519"/>
                </a:cubicBezTo>
                <a:cubicBezTo>
                  <a:pt x="7448" y="5405"/>
                  <a:pt x="7361" y="5313"/>
                  <a:pt x="7237" y="5308"/>
                </a:cubicBezTo>
                <a:cubicBezTo>
                  <a:pt x="7148" y="5305"/>
                  <a:pt x="7059" y="5304"/>
                  <a:pt x="6969" y="5304"/>
                </a:cubicBezTo>
                <a:close/>
                <a:moveTo>
                  <a:pt x="4416" y="4939"/>
                </a:moveTo>
                <a:cubicBezTo>
                  <a:pt x="4414" y="4939"/>
                  <a:pt x="4411" y="4939"/>
                  <a:pt x="4409" y="4939"/>
                </a:cubicBezTo>
                <a:cubicBezTo>
                  <a:pt x="4170" y="4944"/>
                  <a:pt x="4180" y="5137"/>
                  <a:pt x="4169" y="5298"/>
                </a:cubicBezTo>
                <a:cubicBezTo>
                  <a:pt x="3909" y="5317"/>
                  <a:pt x="3821" y="5367"/>
                  <a:pt x="3817" y="5505"/>
                </a:cubicBezTo>
                <a:cubicBezTo>
                  <a:pt x="3815" y="5553"/>
                  <a:pt x="3828" y="5630"/>
                  <a:pt x="3860" y="5649"/>
                </a:cubicBezTo>
                <a:cubicBezTo>
                  <a:pt x="3954" y="5703"/>
                  <a:pt x="4062" y="5736"/>
                  <a:pt x="4172" y="5780"/>
                </a:cubicBezTo>
                <a:cubicBezTo>
                  <a:pt x="4189" y="6009"/>
                  <a:pt x="4247" y="6102"/>
                  <a:pt x="4388" y="6109"/>
                </a:cubicBezTo>
                <a:cubicBezTo>
                  <a:pt x="4393" y="6109"/>
                  <a:pt x="4397" y="6109"/>
                  <a:pt x="4401" y="6109"/>
                </a:cubicBezTo>
                <a:cubicBezTo>
                  <a:pt x="4528" y="6109"/>
                  <a:pt x="4581" y="6027"/>
                  <a:pt x="4629" y="5753"/>
                </a:cubicBezTo>
                <a:cubicBezTo>
                  <a:pt x="4904" y="5716"/>
                  <a:pt x="4991" y="5656"/>
                  <a:pt x="4982" y="5512"/>
                </a:cubicBezTo>
                <a:cubicBezTo>
                  <a:pt x="4975" y="5374"/>
                  <a:pt x="4889" y="5321"/>
                  <a:pt x="4625" y="5297"/>
                </a:cubicBezTo>
                <a:cubicBezTo>
                  <a:pt x="4594" y="5030"/>
                  <a:pt x="4545" y="4939"/>
                  <a:pt x="4416" y="4939"/>
                </a:cubicBezTo>
                <a:close/>
                <a:moveTo>
                  <a:pt x="13502" y="437"/>
                </a:moveTo>
                <a:cubicBezTo>
                  <a:pt x="13889" y="437"/>
                  <a:pt x="14067" y="615"/>
                  <a:pt x="14067" y="1004"/>
                </a:cubicBezTo>
                <a:cubicBezTo>
                  <a:pt x="14067" y="2723"/>
                  <a:pt x="14067" y="4444"/>
                  <a:pt x="14067" y="6163"/>
                </a:cubicBezTo>
                <a:cubicBezTo>
                  <a:pt x="14067" y="6548"/>
                  <a:pt x="13886" y="6726"/>
                  <a:pt x="13497" y="6727"/>
                </a:cubicBezTo>
                <a:cubicBezTo>
                  <a:pt x="13239" y="6727"/>
                  <a:pt x="12982" y="6726"/>
                  <a:pt x="12724" y="6726"/>
                </a:cubicBezTo>
                <a:cubicBezTo>
                  <a:pt x="12595" y="6726"/>
                  <a:pt x="12467" y="6727"/>
                  <a:pt x="12338" y="6727"/>
                </a:cubicBezTo>
                <a:cubicBezTo>
                  <a:pt x="12163" y="6727"/>
                  <a:pt x="12066" y="6801"/>
                  <a:pt x="12062" y="6935"/>
                </a:cubicBezTo>
                <a:cubicBezTo>
                  <a:pt x="12057" y="7075"/>
                  <a:pt x="12158" y="7159"/>
                  <a:pt x="12337" y="7161"/>
                </a:cubicBezTo>
                <a:cubicBezTo>
                  <a:pt x="12375" y="7162"/>
                  <a:pt x="12413" y="7162"/>
                  <a:pt x="12452" y="7162"/>
                </a:cubicBezTo>
                <a:cubicBezTo>
                  <a:pt x="12529" y="7162"/>
                  <a:pt x="12610" y="7161"/>
                  <a:pt x="12698" y="7161"/>
                </a:cubicBezTo>
                <a:cubicBezTo>
                  <a:pt x="12698" y="7325"/>
                  <a:pt x="12711" y="7483"/>
                  <a:pt x="12694" y="7639"/>
                </a:cubicBezTo>
                <a:cubicBezTo>
                  <a:pt x="12683" y="7760"/>
                  <a:pt x="12582" y="7820"/>
                  <a:pt x="12466" y="7821"/>
                </a:cubicBezTo>
                <a:cubicBezTo>
                  <a:pt x="12199" y="7823"/>
                  <a:pt x="11933" y="7825"/>
                  <a:pt x="11667" y="7825"/>
                </a:cubicBezTo>
                <a:cubicBezTo>
                  <a:pt x="11435" y="7825"/>
                  <a:pt x="11204" y="7824"/>
                  <a:pt x="10973" y="7821"/>
                </a:cubicBezTo>
                <a:cubicBezTo>
                  <a:pt x="10819" y="7820"/>
                  <a:pt x="10733" y="7723"/>
                  <a:pt x="10728" y="7572"/>
                </a:cubicBezTo>
                <a:cubicBezTo>
                  <a:pt x="10724" y="7442"/>
                  <a:pt x="10727" y="7312"/>
                  <a:pt x="10727" y="7160"/>
                </a:cubicBezTo>
                <a:cubicBezTo>
                  <a:pt x="10849" y="7160"/>
                  <a:pt x="10968" y="7162"/>
                  <a:pt x="11086" y="7162"/>
                </a:cubicBezTo>
                <a:cubicBezTo>
                  <a:pt x="11165" y="7162"/>
                  <a:pt x="11244" y="7161"/>
                  <a:pt x="11322" y="7159"/>
                </a:cubicBezTo>
                <a:cubicBezTo>
                  <a:pt x="11459" y="7156"/>
                  <a:pt x="11545" y="7066"/>
                  <a:pt x="11545" y="6942"/>
                </a:cubicBezTo>
                <a:cubicBezTo>
                  <a:pt x="11543" y="6818"/>
                  <a:pt x="11458" y="6734"/>
                  <a:pt x="11321" y="6727"/>
                </a:cubicBezTo>
                <a:cubicBezTo>
                  <a:pt x="11306" y="6726"/>
                  <a:pt x="11292" y="6726"/>
                  <a:pt x="11277" y="6726"/>
                </a:cubicBezTo>
                <a:cubicBezTo>
                  <a:pt x="11248" y="6726"/>
                  <a:pt x="11219" y="6727"/>
                  <a:pt x="11190" y="6727"/>
                </a:cubicBezTo>
                <a:lnTo>
                  <a:pt x="6026" y="6727"/>
                </a:lnTo>
                <a:lnTo>
                  <a:pt x="6026" y="437"/>
                </a:lnTo>
                <a:close/>
                <a:moveTo>
                  <a:pt x="14138" y="11915"/>
                </a:moveTo>
                <a:cubicBezTo>
                  <a:pt x="14252" y="11915"/>
                  <a:pt x="14342" y="11951"/>
                  <a:pt x="14342" y="12076"/>
                </a:cubicBezTo>
                <a:cubicBezTo>
                  <a:pt x="14342" y="12199"/>
                  <a:pt x="14252" y="12237"/>
                  <a:pt x="14138" y="12237"/>
                </a:cubicBezTo>
                <a:cubicBezTo>
                  <a:pt x="14136" y="12237"/>
                  <a:pt x="14133" y="12237"/>
                  <a:pt x="14131" y="12237"/>
                </a:cubicBezTo>
                <a:cubicBezTo>
                  <a:pt x="13940" y="12235"/>
                  <a:pt x="13748" y="12235"/>
                  <a:pt x="13554" y="12235"/>
                </a:cubicBezTo>
                <a:cubicBezTo>
                  <a:pt x="13360" y="12235"/>
                  <a:pt x="13165" y="12235"/>
                  <a:pt x="12966" y="12235"/>
                </a:cubicBezTo>
                <a:cubicBezTo>
                  <a:pt x="12966" y="12121"/>
                  <a:pt x="12966" y="12030"/>
                  <a:pt x="12966" y="11929"/>
                </a:cubicBezTo>
                <a:cubicBezTo>
                  <a:pt x="13005" y="11925"/>
                  <a:pt x="13040" y="11916"/>
                  <a:pt x="13077" y="11916"/>
                </a:cubicBezTo>
                <a:cubicBezTo>
                  <a:pt x="13253" y="11916"/>
                  <a:pt x="13429" y="11917"/>
                  <a:pt x="13604" y="11917"/>
                </a:cubicBezTo>
                <a:cubicBezTo>
                  <a:pt x="13780" y="11917"/>
                  <a:pt x="13955" y="11916"/>
                  <a:pt x="14131" y="11915"/>
                </a:cubicBezTo>
                <a:cubicBezTo>
                  <a:pt x="14134" y="11915"/>
                  <a:pt x="14136" y="11915"/>
                  <a:pt x="14138" y="11915"/>
                </a:cubicBezTo>
                <a:close/>
                <a:moveTo>
                  <a:pt x="11828" y="8267"/>
                </a:moveTo>
                <a:cubicBezTo>
                  <a:pt x="11992" y="9361"/>
                  <a:pt x="11231" y="10156"/>
                  <a:pt x="10351" y="10235"/>
                </a:cubicBezTo>
                <a:cubicBezTo>
                  <a:pt x="10286" y="10242"/>
                  <a:pt x="10221" y="10243"/>
                  <a:pt x="10155" y="10243"/>
                </a:cubicBezTo>
                <a:cubicBezTo>
                  <a:pt x="10134" y="10243"/>
                  <a:pt x="10112" y="10243"/>
                  <a:pt x="10090" y="10243"/>
                </a:cubicBezTo>
                <a:lnTo>
                  <a:pt x="2915" y="10243"/>
                </a:lnTo>
                <a:cubicBezTo>
                  <a:pt x="2306" y="10243"/>
                  <a:pt x="1845" y="10493"/>
                  <a:pt x="1599" y="11059"/>
                </a:cubicBezTo>
                <a:cubicBezTo>
                  <a:pt x="1223" y="11918"/>
                  <a:pt x="1854" y="12889"/>
                  <a:pt x="2797" y="12899"/>
                </a:cubicBezTo>
                <a:cubicBezTo>
                  <a:pt x="3239" y="12904"/>
                  <a:pt x="3682" y="12905"/>
                  <a:pt x="4125" y="12905"/>
                </a:cubicBezTo>
                <a:cubicBezTo>
                  <a:pt x="4663" y="12905"/>
                  <a:pt x="5201" y="12903"/>
                  <a:pt x="5739" y="12903"/>
                </a:cubicBezTo>
                <a:cubicBezTo>
                  <a:pt x="5826" y="12903"/>
                  <a:pt x="5912" y="12903"/>
                  <a:pt x="5999" y="12903"/>
                </a:cubicBezTo>
                <a:lnTo>
                  <a:pt x="9320" y="12903"/>
                </a:lnTo>
                <a:cubicBezTo>
                  <a:pt x="9320" y="13012"/>
                  <a:pt x="9320" y="13107"/>
                  <a:pt x="9320" y="13215"/>
                </a:cubicBezTo>
                <a:cubicBezTo>
                  <a:pt x="9280" y="13217"/>
                  <a:pt x="9238" y="13223"/>
                  <a:pt x="9196" y="13223"/>
                </a:cubicBezTo>
                <a:cubicBezTo>
                  <a:pt x="7782" y="13223"/>
                  <a:pt x="6368" y="13223"/>
                  <a:pt x="4954" y="13223"/>
                </a:cubicBezTo>
                <a:cubicBezTo>
                  <a:pt x="4247" y="13223"/>
                  <a:pt x="3540" y="13223"/>
                  <a:pt x="2833" y="13223"/>
                </a:cubicBezTo>
                <a:cubicBezTo>
                  <a:pt x="1988" y="13221"/>
                  <a:pt x="1271" y="12593"/>
                  <a:pt x="1186" y="11787"/>
                </a:cubicBezTo>
                <a:cubicBezTo>
                  <a:pt x="1092" y="10906"/>
                  <a:pt x="1626" y="10149"/>
                  <a:pt x="2481" y="9963"/>
                </a:cubicBezTo>
                <a:cubicBezTo>
                  <a:pt x="2630" y="9931"/>
                  <a:pt x="2788" y="9923"/>
                  <a:pt x="2942" y="9923"/>
                </a:cubicBezTo>
                <a:cubicBezTo>
                  <a:pt x="4138" y="9922"/>
                  <a:pt x="5334" y="9922"/>
                  <a:pt x="6530" y="9922"/>
                </a:cubicBezTo>
                <a:cubicBezTo>
                  <a:pt x="7726" y="9922"/>
                  <a:pt x="8921" y="9922"/>
                  <a:pt x="10117" y="9922"/>
                </a:cubicBezTo>
                <a:cubicBezTo>
                  <a:pt x="10827" y="9922"/>
                  <a:pt x="11364" y="9515"/>
                  <a:pt x="11495" y="8861"/>
                </a:cubicBezTo>
                <a:cubicBezTo>
                  <a:pt x="11533" y="8670"/>
                  <a:pt x="11526" y="8471"/>
                  <a:pt x="11540" y="8267"/>
                </a:cubicBezTo>
                <a:close/>
                <a:moveTo>
                  <a:pt x="13587" y="12678"/>
                </a:moveTo>
                <a:lnTo>
                  <a:pt x="13587" y="13448"/>
                </a:lnTo>
                <a:lnTo>
                  <a:pt x="12972" y="13448"/>
                </a:lnTo>
                <a:lnTo>
                  <a:pt x="12972" y="12678"/>
                </a:lnTo>
                <a:close/>
                <a:moveTo>
                  <a:pt x="14138" y="13889"/>
                </a:moveTo>
                <a:cubicBezTo>
                  <a:pt x="14252" y="13889"/>
                  <a:pt x="14342" y="13926"/>
                  <a:pt x="14342" y="14050"/>
                </a:cubicBezTo>
                <a:cubicBezTo>
                  <a:pt x="14342" y="14177"/>
                  <a:pt x="14248" y="14211"/>
                  <a:pt x="14131" y="14211"/>
                </a:cubicBezTo>
                <a:cubicBezTo>
                  <a:pt x="13940" y="14210"/>
                  <a:pt x="13748" y="14209"/>
                  <a:pt x="13554" y="14209"/>
                </a:cubicBezTo>
                <a:cubicBezTo>
                  <a:pt x="13360" y="14209"/>
                  <a:pt x="13165" y="14210"/>
                  <a:pt x="12966" y="14210"/>
                </a:cubicBezTo>
                <a:lnTo>
                  <a:pt x="12966" y="13905"/>
                </a:lnTo>
                <a:cubicBezTo>
                  <a:pt x="12999" y="13899"/>
                  <a:pt x="13032" y="13891"/>
                  <a:pt x="13063" y="13891"/>
                </a:cubicBezTo>
                <a:cubicBezTo>
                  <a:pt x="13241" y="13890"/>
                  <a:pt x="13419" y="13890"/>
                  <a:pt x="13597" y="13890"/>
                </a:cubicBezTo>
                <a:cubicBezTo>
                  <a:pt x="13775" y="13890"/>
                  <a:pt x="13953" y="13890"/>
                  <a:pt x="14131" y="13889"/>
                </a:cubicBezTo>
                <a:cubicBezTo>
                  <a:pt x="14134" y="13889"/>
                  <a:pt x="14136" y="13889"/>
                  <a:pt x="14138" y="13889"/>
                </a:cubicBezTo>
                <a:close/>
                <a:moveTo>
                  <a:pt x="12516" y="11725"/>
                </a:moveTo>
                <a:cubicBezTo>
                  <a:pt x="12516" y="12613"/>
                  <a:pt x="12516" y="13502"/>
                  <a:pt x="12516" y="14401"/>
                </a:cubicBezTo>
                <a:lnTo>
                  <a:pt x="11889" y="14401"/>
                </a:lnTo>
                <a:lnTo>
                  <a:pt x="11889" y="14252"/>
                </a:lnTo>
                <a:cubicBezTo>
                  <a:pt x="11889" y="13919"/>
                  <a:pt x="11891" y="13586"/>
                  <a:pt x="11889" y="13252"/>
                </a:cubicBezTo>
                <a:cubicBezTo>
                  <a:pt x="11888" y="13083"/>
                  <a:pt x="11811" y="12987"/>
                  <a:pt x="11674" y="12987"/>
                </a:cubicBezTo>
                <a:cubicBezTo>
                  <a:pt x="11673" y="12987"/>
                  <a:pt x="11672" y="12987"/>
                  <a:pt x="11671" y="12987"/>
                </a:cubicBezTo>
                <a:cubicBezTo>
                  <a:pt x="11536" y="12989"/>
                  <a:pt x="11456" y="13084"/>
                  <a:pt x="11455" y="13255"/>
                </a:cubicBezTo>
                <a:cubicBezTo>
                  <a:pt x="11453" y="13526"/>
                  <a:pt x="11455" y="13797"/>
                  <a:pt x="11455" y="14077"/>
                </a:cubicBezTo>
                <a:cubicBezTo>
                  <a:pt x="11280" y="14077"/>
                  <a:pt x="11110" y="14087"/>
                  <a:pt x="10945" y="14087"/>
                </a:cubicBezTo>
                <a:cubicBezTo>
                  <a:pt x="10844" y="14087"/>
                  <a:pt x="10744" y="14083"/>
                  <a:pt x="10646" y="14072"/>
                </a:cubicBezTo>
                <a:cubicBezTo>
                  <a:pt x="10114" y="14006"/>
                  <a:pt x="9740" y="13559"/>
                  <a:pt x="9754" y="13046"/>
                </a:cubicBezTo>
                <a:cubicBezTo>
                  <a:pt x="9768" y="12510"/>
                  <a:pt x="10164" y="12086"/>
                  <a:pt x="10708" y="12045"/>
                </a:cubicBezTo>
                <a:cubicBezTo>
                  <a:pt x="10803" y="12037"/>
                  <a:pt x="10897" y="12035"/>
                  <a:pt x="10994" y="12035"/>
                </a:cubicBezTo>
                <a:cubicBezTo>
                  <a:pt x="11142" y="12035"/>
                  <a:pt x="11294" y="12040"/>
                  <a:pt x="11455" y="12040"/>
                </a:cubicBezTo>
                <a:cubicBezTo>
                  <a:pt x="11455" y="12109"/>
                  <a:pt x="11452" y="12174"/>
                  <a:pt x="11456" y="12238"/>
                </a:cubicBezTo>
                <a:cubicBezTo>
                  <a:pt x="11463" y="12381"/>
                  <a:pt x="11550" y="12469"/>
                  <a:pt x="11675" y="12469"/>
                </a:cubicBezTo>
                <a:cubicBezTo>
                  <a:pt x="11677" y="12469"/>
                  <a:pt x="11679" y="12469"/>
                  <a:pt x="11681" y="12469"/>
                </a:cubicBezTo>
                <a:cubicBezTo>
                  <a:pt x="11804" y="12465"/>
                  <a:pt x="11885" y="12378"/>
                  <a:pt x="11889" y="12238"/>
                </a:cubicBezTo>
                <a:cubicBezTo>
                  <a:pt x="11892" y="12070"/>
                  <a:pt x="11889" y="11902"/>
                  <a:pt x="11889" y="11725"/>
                </a:cubicBezTo>
                <a:close/>
                <a:moveTo>
                  <a:pt x="1739" y="1"/>
                </a:moveTo>
                <a:cubicBezTo>
                  <a:pt x="1123" y="250"/>
                  <a:pt x="984" y="462"/>
                  <a:pt x="984" y="1142"/>
                </a:cubicBezTo>
                <a:lnTo>
                  <a:pt x="984" y="1890"/>
                </a:lnTo>
                <a:cubicBezTo>
                  <a:pt x="893" y="1890"/>
                  <a:pt x="810" y="1889"/>
                  <a:pt x="729" y="1889"/>
                </a:cubicBezTo>
                <a:cubicBezTo>
                  <a:pt x="689" y="1889"/>
                  <a:pt x="649" y="1889"/>
                  <a:pt x="609" y="1890"/>
                </a:cubicBezTo>
                <a:cubicBezTo>
                  <a:pt x="240" y="1895"/>
                  <a:pt x="4" y="2130"/>
                  <a:pt x="2" y="2502"/>
                </a:cubicBezTo>
                <a:cubicBezTo>
                  <a:pt x="1" y="3221"/>
                  <a:pt x="1" y="3941"/>
                  <a:pt x="2" y="4662"/>
                </a:cubicBezTo>
                <a:cubicBezTo>
                  <a:pt x="4" y="5030"/>
                  <a:pt x="239" y="5264"/>
                  <a:pt x="612" y="5271"/>
                </a:cubicBezTo>
                <a:cubicBezTo>
                  <a:pt x="671" y="5273"/>
                  <a:pt x="730" y="5273"/>
                  <a:pt x="792" y="5273"/>
                </a:cubicBezTo>
                <a:cubicBezTo>
                  <a:pt x="853" y="5273"/>
                  <a:pt x="917" y="5273"/>
                  <a:pt x="984" y="5273"/>
                </a:cubicBezTo>
                <a:cubicBezTo>
                  <a:pt x="984" y="5596"/>
                  <a:pt x="982" y="5904"/>
                  <a:pt x="984" y="6211"/>
                </a:cubicBezTo>
                <a:cubicBezTo>
                  <a:pt x="986" y="6767"/>
                  <a:pt x="1378" y="7157"/>
                  <a:pt x="1937" y="7160"/>
                </a:cubicBezTo>
                <a:cubicBezTo>
                  <a:pt x="2130" y="7161"/>
                  <a:pt x="2323" y="7162"/>
                  <a:pt x="2516" y="7162"/>
                </a:cubicBezTo>
                <a:cubicBezTo>
                  <a:pt x="2710" y="7162"/>
                  <a:pt x="2903" y="7161"/>
                  <a:pt x="3096" y="7161"/>
                </a:cubicBezTo>
                <a:cubicBezTo>
                  <a:pt x="3277" y="7160"/>
                  <a:pt x="3381" y="7082"/>
                  <a:pt x="3384" y="6946"/>
                </a:cubicBezTo>
                <a:cubicBezTo>
                  <a:pt x="3387" y="6805"/>
                  <a:pt x="3281" y="6727"/>
                  <a:pt x="3089" y="6726"/>
                </a:cubicBezTo>
                <a:cubicBezTo>
                  <a:pt x="2828" y="6726"/>
                  <a:pt x="2567" y="6727"/>
                  <a:pt x="2306" y="6727"/>
                </a:cubicBezTo>
                <a:cubicBezTo>
                  <a:pt x="2176" y="6727"/>
                  <a:pt x="2045" y="6727"/>
                  <a:pt x="1915" y="6726"/>
                </a:cubicBezTo>
                <a:cubicBezTo>
                  <a:pt x="1679" y="6723"/>
                  <a:pt x="1476" y="6592"/>
                  <a:pt x="1445" y="6374"/>
                </a:cubicBezTo>
                <a:cubicBezTo>
                  <a:pt x="1412" y="6149"/>
                  <a:pt x="1438" y="5917"/>
                  <a:pt x="1438" y="5683"/>
                </a:cubicBezTo>
                <a:cubicBezTo>
                  <a:pt x="1550" y="5683"/>
                  <a:pt x="1660" y="5684"/>
                  <a:pt x="1770" y="5684"/>
                </a:cubicBezTo>
                <a:cubicBezTo>
                  <a:pt x="1825" y="5684"/>
                  <a:pt x="1879" y="5683"/>
                  <a:pt x="1934" y="5683"/>
                </a:cubicBezTo>
                <a:cubicBezTo>
                  <a:pt x="2281" y="5679"/>
                  <a:pt x="2522" y="5446"/>
                  <a:pt x="2523" y="5103"/>
                </a:cubicBezTo>
                <a:cubicBezTo>
                  <a:pt x="2526" y="4089"/>
                  <a:pt x="2525" y="3075"/>
                  <a:pt x="2523" y="2059"/>
                </a:cubicBezTo>
                <a:cubicBezTo>
                  <a:pt x="2522" y="1714"/>
                  <a:pt x="2284" y="1482"/>
                  <a:pt x="1937" y="1479"/>
                </a:cubicBezTo>
                <a:cubicBezTo>
                  <a:pt x="1881" y="1479"/>
                  <a:pt x="1825" y="1479"/>
                  <a:pt x="1768" y="1479"/>
                </a:cubicBezTo>
                <a:cubicBezTo>
                  <a:pt x="1655" y="1479"/>
                  <a:pt x="1540" y="1479"/>
                  <a:pt x="1418" y="1479"/>
                </a:cubicBezTo>
                <a:cubicBezTo>
                  <a:pt x="1418" y="1307"/>
                  <a:pt x="1418" y="1149"/>
                  <a:pt x="1418" y="991"/>
                </a:cubicBezTo>
                <a:cubicBezTo>
                  <a:pt x="1420" y="622"/>
                  <a:pt x="1603" y="437"/>
                  <a:pt x="1969" y="437"/>
                </a:cubicBezTo>
                <a:cubicBezTo>
                  <a:pt x="2354" y="436"/>
                  <a:pt x="2739" y="436"/>
                  <a:pt x="3124" y="436"/>
                </a:cubicBezTo>
                <a:cubicBezTo>
                  <a:pt x="3894" y="436"/>
                  <a:pt x="4663" y="437"/>
                  <a:pt x="5434" y="437"/>
                </a:cubicBezTo>
                <a:cubicBezTo>
                  <a:pt x="5481" y="437"/>
                  <a:pt x="5526" y="441"/>
                  <a:pt x="5575" y="445"/>
                </a:cubicBezTo>
                <a:lnTo>
                  <a:pt x="5575" y="6726"/>
                </a:lnTo>
                <a:lnTo>
                  <a:pt x="5409" y="6726"/>
                </a:lnTo>
                <a:cubicBezTo>
                  <a:pt x="5196" y="6726"/>
                  <a:pt x="4983" y="6725"/>
                  <a:pt x="4771" y="6725"/>
                </a:cubicBezTo>
                <a:cubicBezTo>
                  <a:pt x="4558" y="6725"/>
                  <a:pt x="4345" y="6726"/>
                  <a:pt x="4133" y="6727"/>
                </a:cubicBezTo>
                <a:cubicBezTo>
                  <a:pt x="3988" y="6728"/>
                  <a:pt x="3895" y="6820"/>
                  <a:pt x="3897" y="6946"/>
                </a:cubicBezTo>
                <a:cubicBezTo>
                  <a:pt x="3899" y="7066"/>
                  <a:pt x="3989" y="7152"/>
                  <a:pt x="4126" y="7160"/>
                </a:cubicBezTo>
                <a:cubicBezTo>
                  <a:pt x="4147" y="7161"/>
                  <a:pt x="4169" y="7162"/>
                  <a:pt x="4191" y="7162"/>
                </a:cubicBezTo>
                <a:cubicBezTo>
                  <a:pt x="4213" y="7162"/>
                  <a:pt x="4235" y="7161"/>
                  <a:pt x="4257" y="7161"/>
                </a:cubicBezTo>
                <a:lnTo>
                  <a:pt x="10292" y="7161"/>
                </a:lnTo>
                <a:cubicBezTo>
                  <a:pt x="10292" y="7314"/>
                  <a:pt x="10290" y="7449"/>
                  <a:pt x="10292" y="7583"/>
                </a:cubicBezTo>
                <a:cubicBezTo>
                  <a:pt x="10298" y="7925"/>
                  <a:pt x="10526" y="8190"/>
                  <a:pt x="10865" y="8245"/>
                </a:cubicBezTo>
                <a:cubicBezTo>
                  <a:pt x="10935" y="8257"/>
                  <a:pt x="11008" y="8261"/>
                  <a:pt x="11092" y="8270"/>
                </a:cubicBezTo>
                <a:cubicBezTo>
                  <a:pt x="11092" y="8338"/>
                  <a:pt x="11087" y="8399"/>
                  <a:pt x="11092" y="8462"/>
                </a:cubicBezTo>
                <a:cubicBezTo>
                  <a:pt x="11134" y="9097"/>
                  <a:pt x="10680" y="9494"/>
                  <a:pt x="10091" y="9494"/>
                </a:cubicBezTo>
                <a:cubicBezTo>
                  <a:pt x="10083" y="9494"/>
                  <a:pt x="10074" y="9493"/>
                  <a:pt x="10066" y="9493"/>
                </a:cubicBezTo>
                <a:cubicBezTo>
                  <a:pt x="9531" y="9484"/>
                  <a:pt x="8996" y="9481"/>
                  <a:pt x="8460" y="9481"/>
                </a:cubicBezTo>
                <a:cubicBezTo>
                  <a:pt x="7724" y="9481"/>
                  <a:pt x="6988" y="9486"/>
                  <a:pt x="6253" y="9486"/>
                </a:cubicBezTo>
                <a:cubicBezTo>
                  <a:pt x="5551" y="9486"/>
                  <a:pt x="4849" y="9484"/>
                  <a:pt x="4147" y="9484"/>
                </a:cubicBezTo>
                <a:cubicBezTo>
                  <a:pt x="3709" y="9484"/>
                  <a:pt x="3270" y="9485"/>
                  <a:pt x="2831" y="9488"/>
                </a:cubicBezTo>
                <a:cubicBezTo>
                  <a:pt x="1484" y="9496"/>
                  <a:pt x="515" y="10693"/>
                  <a:pt x="780" y="12006"/>
                </a:cubicBezTo>
                <a:cubicBezTo>
                  <a:pt x="972" y="12958"/>
                  <a:pt x="1827" y="13654"/>
                  <a:pt x="2820" y="13656"/>
                </a:cubicBezTo>
                <a:cubicBezTo>
                  <a:pt x="3731" y="13657"/>
                  <a:pt x="4642" y="13657"/>
                  <a:pt x="5554" y="13657"/>
                </a:cubicBezTo>
                <a:cubicBezTo>
                  <a:pt x="6798" y="13657"/>
                  <a:pt x="8042" y="13656"/>
                  <a:pt x="9287" y="13656"/>
                </a:cubicBezTo>
                <a:cubicBezTo>
                  <a:pt x="9290" y="13656"/>
                  <a:pt x="9293" y="13655"/>
                  <a:pt x="9296" y="13655"/>
                </a:cubicBezTo>
                <a:cubicBezTo>
                  <a:pt x="9396" y="13655"/>
                  <a:pt x="9457" y="13679"/>
                  <a:pt x="9513" y="13778"/>
                </a:cubicBezTo>
                <a:cubicBezTo>
                  <a:pt x="9745" y="14190"/>
                  <a:pt x="10100" y="14449"/>
                  <a:pt x="10573" y="14497"/>
                </a:cubicBezTo>
                <a:cubicBezTo>
                  <a:pt x="10685" y="14509"/>
                  <a:pt x="10798" y="14513"/>
                  <a:pt x="10911" y="14513"/>
                </a:cubicBezTo>
                <a:cubicBezTo>
                  <a:pt x="11096" y="14513"/>
                  <a:pt x="11281" y="14503"/>
                  <a:pt x="11462" y="14503"/>
                </a:cubicBezTo>
                <a:cubicBezTo>
                  <a:pt x="11566" y="14755"/>
                  <a:pt x="11740" y="14848"/>
                  <a:pt x="11971" y="14848"/>
                </a:cubicBezTo>
                <a:cubicBezTo>
                  <a:pt x="11986" y="14848"/>
                  <a:pt x="12002" y="14847"/>
                  <a:pt x="12017" y="14846"/>
                </a:cubicBezTo>
                <a:cubicBezTo>
                  <a:pt x="12045" y="14845"/>
                  <a:pt x="12072" y="14844"/>
                  <a:pt x="12100" y="14844"/>
                </a:cubicBezTo>
                <a:cubicBezTo>
                  <a:pt x="12178" y="14844"/>
                  <a:pt x="12255" y="14849"/>
                  <a:pt x="12333" y="14849"/>
                </a:cubicBezTo>
                <a:cubicBezTo>
                  <a:pt x="12387" y="14849"/>
                  <a:pt x="12441" y="14847"/>
                  <a:pt x="12495" y="14839"/>
                </a:cubicBezTo>
                <a:cubicBezTo>
                  <a:pt x="12609" y="14824"/>
                  <a:pt x="12715" y="14760"/>
                  <a:pt x="12825" y="14717"/>
                </a:cubicBezTo>
                <a:cubicBezTo>
                  <a:pt x="12888" y="14693"/>
                  <a:pt x="12950" y="14648"/>
                  <a:pt x="13015" y="14647"/>
                </a:cubicBezTo>
                <a:cubicBezTo>
                  <a:pt x="13183" y="14644"/>
                  <a:pt x="13352" y="14643"/>
                  <a:pt x="13520" y="14643"/>
                </a:cubicBezTo>
                <a:cubicBezTo>
                  <a:pt x="13647" y="14643"/>
                  <a:pt x="13773" y="14644"/>
                  <a:pt x="13899" y="14644"/>
                </a:cubicBezTo>
                <a:cubicBezTo>
                  <a:pt x="13991" y="14644"/>
                  <a:pt x="14082" y="14643"/>
                  <a:pt x="14174" y="14643"/>
                </a:cubicBezTo>
                <a:cubicBezTo>
                  <a:pt x="14516" y="14640"/>
                  <a:pt x="14779" y="14381"/>
                  <a:pt x="14781" y="14053"/>
                </a:cubicBezTo>
                <a:cubicBezTo>
                  <a:pt x="14785" y="13727"/>
                  <a:pt x="14520" y="13463"/>
                  <a:pt x="14181" y="13455"/>
                </a:cubicBezTo>
                <a:cubicBezTo>
                  <a:pt x="14134" y="13453"/>
                  <a:pt x="14089" y="13450"/>
                  <a:pt x="14040" y="13448"/>
                </a:cubicBezTo>
                <a:lnTo>
                  <a:pt x="14040" y="12671"/>
                </a:lnTo>
                <a:lnTo>
                  <a:pt x="14137" y="12671"/>
                </a:lnTo>
                <a:cubicBezTo>
                  <a:pt x="14515" y="12664"/>
                  <a:pt x="14784" y="12415"/>
                  <a:pt x="14782" y="12073"/>
                </a:cubicBezTo>
                <a:cubicBezTo>
                  <a:pt x="14781" y="11731"/>
                  <a:pt x="14509" y="11482"/>
                  <a:pt x="14131" y="11482"/>
                </a:cubicBezTo>
                <a:cubicBezTo>
                  <a:pt x="14037" y="11481"/>
                  <a:pt x="13943" y="11481"/>
                  <a:pt x="13849" y="11481"/>
                </a:cubicBezTo>
                <a:cubicBezTo>
                  <a:pt x="13755" y="11481"/>
                  <a:pt x="13661" y="11481"/>
                  <a:pt x="13567" y="11481"/>
                </a:cubicBezTo>
                <a:cubicBezTo>
                  <a:pt x="13378" y="11481"/>
                  <a:pt x="13190" y="11481"/>
                  <a:pt x="13002" y="11479"/>
                </a:cubicBezTo>
                <a:cubicBezTo>
                  <a:pt x="12949" y="11478"/>
                  <a:pt x="12884" y="11462"/>
                  <a:pt x="12849" y="11428"/>
                </a:cubicBezTo>
                <a:cubicBezTo>
                  <a:pt x="12742" y="11324"/>
                  <a:pt x="12619" y="11279"/>
                  <a:pt x="12475" y="11279"/>
                </a:cubicBezTo>
                <a:cubicBezTo>
                  <a:pt x="12468" y="11279"/>
                  <a:pt x="12461" y="11279"/>
                  <a:pt x="12455" y="11280"/>
                </a:cubicBezTo>
                <a:cubicBezTo>
                  <a:pt x="12375" y="11281"/>
                  <a:pt x="12294" y="11283"/>
                  <a:pt x="12214" y="11283"/>
                </a:cubicBezTo>
                <a:cubicBezTo>
                  <a:pt x="12144" y="11283"/>
                  <a:pt x="12074" y="11281"/>
                  <a:pt x="12005" y="11278"/>
                </a:cubicBezTo>
                <a:cubicBezTo>
                  <a:pt x="11991" y="11278"/>
                  <a:pt x="11978" y="11277"/>
                  <a:pt x="11964" y="11277"/>
                </a:cubicBezTo>
                <a:cubicBezTo>
                  <a:pt x="11735" y="11277"/>
                  <a:pt x="11566" y="11371"/>
                  <a:pt x="11470" y="11603"/>
                </a:cubicBezTo>
                <a:cubicBezTo>
                  <a:pt x="11323" y="11603"/>
                  <a:pt x="11175" y="11600"/>
                  <a:pt x="11027" y="11600"/>
                </a:cubicBezTo>
                <a:cubicBezTo>
                  <a:pt x="10938" y="11600"/>
                  <a:pt x="10850" y="11601"/>
                  <a:pt x="10761" y="11604"/>
                </a:cubicBezTo>
                <a:cubicBezTo>
                  <a:pt x="10213" y="11624"/>
                  <a:pt x="9788" y="11869"/>
                  <a:pt x="9513" y="12346"/>
                </a:cubicBezTo>
                <a:cubicBezTo>
                  <a:pt x="9455" y="12448"/>
                  <a:pt x="9394" y="12469"/>
                  <a:pt x="9288" y="12469"/>
                </a:cubicBezTo>
                <a:cubicBezTo>
                  <a:pt x="7355" y="12468"/>
                  <a:pt x="5421" y="12468"/>
                  <a:pt x="3488" y="12468"/>
                </a:cubicBezTo>
                <a:cubicBezTo>
                  <a:pt x="3353" y="12468"/>
                  <a:pt x="3218" y="12469"/>
                  <a:pt x="3082" y="12469"/>
                </a:cubicBezTo>
                <a:cubicBezTo>
                  <a:pt x="2981" y="12469"/>
                  <a:pt x="2880" y="12468"/>
                  <a:pt x="2778" y="12465"/>
                </a:cubicBezTo>
                <a:cubicBezTo>
                  <a:pt x="2418" y="12453"/>
                  <a:pt x="2098" y="12213"/>
                  <a:pt x="1976" y="11872"/>
                </a:cubicBezTo>
                <a:cubicBezTo>
                  <a:pt x="1858" y="11536"/>
                  <a:pt x="1954" y="11158"/>
                  <a:pt x="2216" y="10916"/>
                </a:cubicBezTo>
                <a:cubicBezTo>
                  <a:pt x="2414" y="10733"/>
                  <a:pt x="2653" y="10677"/>
                  <a:pt x="2914" y="10677"/>
                </a:cubicBezTo>
                <a:cubicBezTo>
                  <a:pt x="2917" y="10677"/>
                  <a:pt x="2920" y="10677"/>
                  <a:pt x="2924" y="10677"/>
                </a:cubicBezTo>
                <a:cubicBezTo>
                  <a:pt x="3917" y="10678"/>
                  <a:pt x="4910" y="10678"/>
                  <a:pt x="5903" y="10678"/>
                </a:cubicBezTo>
                <a:cubicBezTo>
                  <a:pt x="7307" y="10678"/>
                  <a:pt x="8711" y="10677"/>
                  <a:pt x="10114" y="10676"/>
                </a:cubicBezTo>
                <a:cubicBezTo>
                  <a:pt x="10297" y="10676"/>
                  <a:pt x="10483" y="10664"/>
                  <a:pt x="10661" y="10623"/>
                </a:cubicBezTo>
                <a:cubicBezTo>
                  <a:pt x="11624" y="10402"/>
                  <a:pt x="12268" y="9582"/>
                  <a:pt x="12282" y="8576"/>
                </a:cubicBezTo>
                <a:cubicBezTo>
                  <a:pt x="12284" y="8472"/>
                  <a:pt x="12282" y="8368"/>
                  <a:pt x="12282" y="8264"/>
                </a:cubicBezTo>
                <a:cubicBezTo>
                  <a:pt x="12325" y="8262"/>
                  <a:pt x="12349" y="8258"/>
                  <a:pt x="12371" y="8258"/>
                </a:cubicBezTo>
                <a:cubicBezTo>
                  <a:pt x="12374" y="8258"/>
                  <a:pt x="12377" y="8258"/>
                  <a:pt x="12381" y="8258"/>
                </a:cubicBezTo>
                <a:cubicBezTo>
                  <a:pt x="12399" y="8259"/>
                  <a:pt x="12416" y="8260"/>
                  <a:pt x="12434" y="8260"/>
                </a:cubicBezTo>
                <a:cubicBezTo>
                  <a:pt x="12831" y="8260"/>
                  <a:pt x="13175" y="7970"/>
                  <a:pt x="13141" y="7481"/>
                </a:cubicBezTo>
                <a:cubicBezTo>
                  <a:pt x="13133" y="7378"/>
                  <a:pt x="13140" y="7273"/>
                  <a:pt x="13140" y="7160"/>
                </a:cubicBezTo>
                <a:cubicBezTo>
                  <a:pt x="13243" y="7160"/>
                  <a:pt x="13339" y="7162"/>
                  <a:pt x="13430" y="7162"/>
                </a:cubicBezTo>
                <a:cubicBezTo>
                  <a:pt x="13492" y="7162"/>
                  <a:pt x="13552" y="7161"/>
                  <a:pt x="13611" y="7159"/>
                </a:cubicBezTo>
                <a:cubicBezTo>
                  <a:pt x="14104" y="7142"/>
                  <a:pt x="14497" y="6758"/>
                  <a:pt x="14499" y="6267"/>
                </a:cubicBezTo>
                <a:cubicBezTo>
                  <a:pt x="14503" y="4475"/>
                  <a:pt x="14503" y="2682"/>
                  <a:pt x="14499" y="890"/>
                </a:cubicBezTo>
                <a:cubicBezTo>
                  <a:pt x="14497" y="496"/>
                  <a:pt x="14238" y="166"/>
                  <a:pt x="13864" y="43"/>
                </a:cubicBezTo>
                <a:cubicBezTo>
                  <a:pt x="13822" y="31"/>
                  <a:pt x="13782" y="15"/>
                  <a:pt x="1374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9" name="Google Shape;489;p16"/>
          <p:cNvSpPr/>
          <p:nvPr/>
        </p:nvSpPr>
        <p:spPr>
          <a:xfrm>
            <a:off x="1309922" y="1545641"/>
            <a:ext cx="401587" cy="348744"/>
          </a:xfrm>
          <a:custGeom>
            <a:avLst/>
            <a:gdLst/>
            <a:ahLst/>
            <a:cxnLst/>
            <a:rect l="l" t="t" r="r" b="b"/>
            <a:pathLst>
              <a:path w="14842" h="12889" extrusionOk="0">
                <a:moveTo>
                  <a:pt x="12050" y="1594"/>
                </a:moveTo>
                <a:cubicBezTo>
                  <a:pt x="11720" y="1594"/>
                  <a:pt x="11390" y="1595"/>
                  <a:pt x="11060" y="1596"/>
                </a:cubicBezTo>
                <a:cubicBezTo>
                  <a:pt x="10900" y="1596"/>
                  <a:pt x="10806" y="1679"/>
                  <a:pt x="10802" y="1808"/>
                </a:cubicBezTo>
                <a:cubicBezTo>
                  <a:pt x="10799" y="1946"/>
                  <a:pt x="10893" y="2028"/>
                  <a:pt x="11063" y="2029"/>
                </a:cubicBezTo>
                <a:cubicBezTo>
                  <a:pt x="11172" y="2030"/>
                  <a:pt x="11281" y="2030"/>
                  <a:pt x="11390" y="2030"/>
                </a:cubicBezTo>
                <a:cubicBezTo>
                  <a:pt x="11609" y="2030"/>
                  <a:pt x="11827" y="2029"/>
                  <a:pt x="12045" y="2029"/>
                </a:cubicBezTo>
                <a:cubicBezTo>
                  <a:pt x="12268" y="2029"/>
                  <a:pt x="12489" y="2030"/>
                  <a:pt x="12711" y="2030"/>
                </a:cubicBezTo>
                <a:cubicBezTo>
                  <a:pt x="12822" y="2030"/>
                  <a:pt x="12933" y="2030"/>
                  <a:pt x="13044" y="2029"/>
                </a:cubicBezTo>
                <a:cubicBezTo>
                  <a:pt x="13201" y="2028"/>
                  <a:pt x="13298" y="1942"/>
                  <a:pt x="13296" y="1813"/>
                </a:cubicBezTo>
                <a:cubicBezTo>
                  <a:pt x="13296" y="1686"/>
                  <a:pt x="13196" y="1596"/>
                  <a:pt x="13041" y="1596"/>
                </a:cubicBezTo>
                <a:cubicBezTo>
                  <a:pt x="12711" y="1595"/>
                  <a:pt x="12381" y="1594"/>
                  <a:pt x="12050" y="1594"/>
                </a:cubicBezTo>
                <a:close/>
                <a:moveTo>
                  <a:pt x="10309" y="1392"/>
                </a:moveTo>
                <a:cubicBezTo>
                  <a:pt x="10249" y="1392"/>
                  <a:pt x="10185" y="1420"/>
                  <a:pt x="10120" y="1478"/>
                </a:cubicBezTo>
                <a:cubicBezTo>
                  <a:pt x="10011" y="1572"/>
                  <a:pt x="9904" y="1670"/>
                  <a:pt x="9798" y="1766"/>
                </a:cubicBezTo>
                <a:cubicBezTo>
                  <a:pt x="9601" y="1941"/>
                  <a:pt x="9607" y="2058"/>
                  <a:pt x="9823" y="2219"/>
                </a:cubicBezTo>
                <a:cubicBezTo>
                  <a:pt x="9793" y="2244"/>
                  <a:pt x="9763" y="2268"/>
                  <a:pt x="9736" y="2295"/>
                </a:cubicBezTo>
                <a:cubicBezTo>
                  <a:pt x="9631" y="2399"/>
                  <a:pt x="9618" y="2522"/>
                  <a:pt x="9701" y="2615"/>
                </a:cubicBezTo>
                <a:cubicBezTo>
                  <a:pt x="9745" y="2665"/>
                  <a:pt x="9798" y="2690"/>
                  <a:pt x="9854" y="2690"/>
                </a:cubicBezTo>
                <a:cubicBezTo>
                  <a:pt x="9912" y="2690"/>
                  <a:pt x="9973" y="2665"/>
                  <a:pt x="10033" y="2613"/>
                </a:cubicBezTo>
                <a:cubicBezTo>
                  <a:pt x="10145" y="2516"/>
                  <a:pt x="10255" y="2415"/>
                  <a:pt x="10366" y="2314"/>
                </a:cubicBezTo>
                <a:cubicBezTo>
                  <a:pt x="10555" y="2142"/>
                  <a:pt x="10553" y="2031"/>
                  <a:pt x="10343" y="1864"/>
                </a:cubicBezTo>
                <a:cubicBezTo>
                  <a:pt x="10372" y="1837"/>
                  <a:pt x="10393" y="1818"/>
                  <a:pt x="10413" y="1798"/>
                </a:cubicBezTo>
                <a:cubicBezTo>
                  <a:pt x="10536" y="1679"/>
                  <a:pt x="10550" y="1556"/>
                  <a:pt x="10453" y="1458"/>
                </a:cubicBezTo>
                <a:cubicBezTo>
                  <a:pt x="10410" y="1414"/>
                  <a:pt x="10361" y="1392"/>
                  <a:pt x="10309" y="1392"/>
                </a:cubicBezTo>
                <a:close/>
                <a:moveTo>
                  <a:pt x="12045" y="2310"/>
                </a:moveTo>
                <a:cubicBezTo>
                  <a:pt x="11718" y="2310"/>
                  <a:pt x="11389" y="2310"/>
                  <a:pt x="11061" y="2311"/>
                </a:cubicBezTo>
                <a:cubicBezTo>
                  <a:pt x="10897" y="2311"/>
                  <a:pt x="10808" y="2385"/>
                  <a:pt x="10803" y="2518"/>
                </a:cubicBezTo>
                <a:cubicBezTo>
                  <a:pt x="10799" y="2654"/>
                  <a:pt x="10894" y="2744"/>
                  <a:pt x="11061" y="2744"/>
                </a:cubicBezTo>
                <a:cubicBezTo>
                  <a:pt x="11389" y="2745"/>
                  <a:pt x="11716" y="2745"/>
                  <a:pt x="12044" y="2745"/>
                </a:cubicBezTo>
                <a:cubicBezTo>
                  <a:pt x="12372" y="2745"/>
                  <a:pt x="12699" y="2745"/>
                  <a:pt x="13027" y="2744"/>
                </a:cubicBezTo>
                <a:cubicBezTo>
                  <a:pt x="13194" y="2744"/>
                  <a:pt x="13296" y="2657"/>
                  <a:pt x="13298" y="2526"/>
                </a:cubicBezTo>
                <a:cubicBezTo>
                  <a:pt x="13298" y="2392"/>
                  <a:pt x="13199" y="2311"/>
                  <a:pt x="13028" y="2311"/>
                </a:cubicBezTo>
                <a:cubicBezTo>
                  <a:pt x="12701" y="2310"/>
                  <a:pt x="12373" y="2310"/>
                  <a:pt x="12045" y="2310"/>
                </a:cubicBezTo>
                <a:close/>
                <a:moveTo>
                  <a:pt x="13008" y="3016"/>
                </a:moveTo>
                <a:cubicBezTo>
                  <a:pt x="12991" y="3016"/>
                  <a:pt x="12974" y="3016"/>
                  <a:pt x="12957" y="3016"/>
                </a:cubicBezTo>
                <a:cubicBezTo>
                  <a:pt x="11862" y="3016"/>
                  <a:pt x="10766" y="3016"/>
                  <a:pt x="9669" y="3018"/>
                </a:cubicBezTo>
                <a:cubicBezTo>
                  <a:pt x="9658" y="3018"/>
                  <a:pt x="9646" y="3018"/>
                  <a:pt x="9634" y="3018"/>
                </a:cubicBezTo>
                <a:cubicBezTo>
                  <a:pt x="9593" y="3018"/>
                  <a:pt x="9551" y="3018"/>
                  <a:pt x="9511" y="3026"/>
                </a:cubicBezTo>
                <a:cubicBezTo>
                  <a:pt x="9390" y="3050"/>
                  <a:pt x="9315" y="3156"/>
                  <a:pt x="9338" y="3270"/>
                </a:cubicBezTo>
                <a:cubicBezTo>
                  <a:pt x="9366" y="3407"/>
                  <a:pt x="9460" y="3452"/>
                  <a:pt x="9593" y="3452"/>
                </a:cubicBezTo>
                <a:cubicBezTo>
                  <a:pt x="9877" y="3451"/>
                  <a:pt x="10162" y="3451"/>
                  <a:pt x="10447" y="3451"/>
                </a:cubicBezTo>
                <a:cubicBezTo>
                  <a:pt x="10732" y="3451"/>
                  <a:pt x="11017" y="3451"/>
                  <a:pt x="11302" y="3451"/>
                </a:cubicBezTo>
                <a:cubicBezTo>
                  <a:pt x="11691" y="3451"/>
                  <a:pt x="12081" y="3451"/>
                  <a:pt x="12470" y="3451"/>
                </a:cubicBezTo>
                <a:cubicBezTo>
                  <a:pt x="12665" y="3451"/>
                  <a:pt x="12859" y="3451"/>
                  <a:pt x="13054" y="3451"/>
                </a:cubicBezTo>
                <a:cubicBezTo>
                  <a:pt x="13202" y="3449"/>
                  <a:pt x="13295" y="3362"/>
                  <a:pt x="13296" y="3238"/>
                </a:cubicBezTo>
                <a:cubicBezTo>
                  <a:pt x="13298" y="3116"/>
                  <a:pt x="13204" y="3026"/>
                  <a:pt x="13058" y="3018"/>
                </a:cubicBezTo>
                <a:cubicBezTo>
                  <a:pt x="13042" y="3016"/>
                  <a:pt x="13025" y="3016"/>
                  <a:pt x="13008" y="3016"/>
                </a:cubicBezTo>
                <a:close/>
                <a:moveTo>
                  <a:pt x="5749" y="2185"/>
                </a:moveTo>
                <a:cubicBezTo>
                  <a:pt x="5704" y="2185"/>
                  <a:pt x="5659" y="2202"/>
                  <a:pt x="5617" y="2237"/>
                </a:cubicBezTo>
                <a:cubicBezTo>
                  <a:pt x="5406" y="2414"/>
                  <a:pt x="5200" y="2596"/>
                  <a:pt x="5002" y="2787"/>
                </a:cubicBezTo>
                <a:cubicBezTo>
                  <a:pt x="4872" y="2914"/>
                  <a:pt x="4927" y="3095"/>
                  <a:pt x="5101" y="3152"/>
                </a:cubicBezTo>
                <a:cubicBezTo>
                  <a:pt x="5154" y="3169"/>
                  <a:pt x="5205" y="3183"/>
                  <a:pt x="5276" y="3203"/>
                </a:cubicBezTo>
                <a:cubicBezTo>
                  <a:pt x="5167" y="3303"/>
                  <a:pt x="5070" y="3382"/>
                  <a:pt x="4983" y="3472"/>
                </a:cubicBezTo>
                <a:cubicBezTo>
                  <a:pt x="4899" y="3559"/>
                  <a:pt x="4895" y="3663"/>
                  <a:pt x="4967" y="3761"/>
                </a:cubicBezTo>
                <a:cubicBezTo>
                  <a:pt x="5008" y="3815"/>
                  <a:pt x="5068" y="3845"/>
                  <a:pt x="5130" y="3845"/>
                </a:cubicBezTo>
                <a:cubicBezTo>
                  <a:pt x="5176" y="3845"/>
                  <a:pt x="5223" y="3829"/>
                  <a:pt x="5264" y="3794"/>
                </a:cubicBezTo>
                <a:cubicBezTo>
                  <a:pt x="5477" y="3612"/>
                  <a:pt x="5688" y="3428"/>
                  <a:pt x="5888" y="3231"/>
                </a:cubicBezTo>
                <a:cubicBezTo>
                  <a:pt x="6006" y="3115"/>
                  <a:pt x="5953" y="2945"/>
                  <a:pt x="5795" y="2884"/>
                </a:cubicBezTo>
                <a:cubicBezTo>
                  <a:pt x="5742" y="2862"/>
                  <a:pt x="5685" y="2850"/>
                  <a:pt x="5608" y="2825"/>
                </a:cubicBezTo>
                <a:cubicBezTo>
                  <a:pt x="5718" y="2724"/>
                  <a:pt x="5815" y="2644"/>
                  <a:pt x="5902" y="2555"/>
                </a:cubicBezTo>
                <a:cubicBezTo>
                  <a:pt x="5992" y="2461"/>
                  <a:pt x="5990" y="2341"/>
                  <a:pt x="5905" y="2257"/>
                </a:cubicBezTo>
                <a:cubicBezTo>
                  <a:pt x="5857" y="2209"/>
                  <a:pt x="5803" y="2185"/>
                  <a:pt x="5749" y="2185"/>
                </a:cubicBezTo>
                <a:close/>
                <a:moveTo>
                  <a:pt x="5483" y="1087"/>
                </a:moveTo>
                <a:cubicBezTo>
                  <a:pt x="5380" y="1087"/>
                  <a:pt x="5276" y="1096"/>
                  <a:pt x="5172" y="1115"/>
                </a:cubicBezTo>
                <a:cubicBezTo>
                  <a:pt x="4930" y="1157"/>
                  <a:pt x="4695" y="1258"/>
                  <a:pt x="4464" y="1351"/>
                </a:cubicBezTo>
                <a:cubicBezTo>
                  <a:pt x="4341" y="1399"/>
                  <a:pt x="4306" y="1538"/>
                  <a:pt x="4360" y="1643"/>
                </a:cubicBezTo>
                <a:cubicBezTo>
                  <a:pt x="4398" y="1716"/>
                  <a:pt x="4469" y="1757"/>
                  <a:pt x="4549" y="1757"/>
                </a:cubicBezTo>
                <a:cubicBezTo>
                  <a:pt x="4585" y="1757"/>
                  <a:pt x="4622" y="1749"/>
                  <a:pt x="4660" y="1733"/>
                </a:cubicBezTo>
                <a:cubicBezTo>
                  <a:pt x="4708" y="1711"/>
                  <a:pt x="4754" y="1684"/>
                  <a:pt x="4802" y="1663"/>
                </a:cubicBezTo>
                <a:cubicBezTo>
                  <a:pt x="5007" y="1572"/>
                  <a:pt x="5226" y="1527"/>
                  <a:pt x="5445" y="1527"/>
                </a:cubicBezTo>
                <a:cubicBezTo>
                  <a:pt x="5842" y="1527"/>
                  <a:pt x="6235" y="1674"/>
                  <a:pt x="6527" y="1952"/>
                </a:cubicBezTo>
                <a:cubicBezTo>
                  <a:pt x="6970" y="2375"/>
                  <a:pt x="7114" y="3003"/>
                  <a:pt x="6893" y="3562"/>
                </a:cubicBezTo>
                <a:cubicBezTo>
                  <a:pt x="6668" y="4136"/>
                  <a:pt x="6107" y="4515"/>
                  <a:pt x="5469" y="4525"/>
                </a:cubicBezTo>
                <a:cubicBezTo>
                  <a:pt x="5460" y="4525"/>
                  <a:pt x="5452" y="4525"/>
                  <a:pt x="5443" y="4525"/>
                </a:cubicBezTo>
                <a:cubicBezTo>
                  <a:pt x="4509" y="4525"/>
                  <a:pt x="3800" y="3746"/>
                  <a:pt x="3917" y="2823"/>
                </a:cubicBezTo>
                <a:cubicBezTo>
                  <a:pt x="3940" y="2650"/>
                  <a:pt x="4023" y="2485"/>
                  <a:pt x="4081" y="2318"/>
                </a:cubicBezTo>
                <a:cubicBezTo>
                  <a:pt x="4125" y="2191"/>
                  <a:pt x="4087" y="2075"/>
                  <a:pt x="3977" y="2022"/>
                </a:cubicBezTo>
                <a:cubicBezTo>
                  <a:pt x="3946" y="2007"/>
                  <a:pt x="3914" y="2000"/>
                  <a:pt x="3884" y="2000"/>
                </a:cubicBezTo>
                <a:cubicBezTo>
                  <a:pt x="3810" y="2000"/>
                  <a:pt x="3742" y="2042"/>
                  <a:pt x="3694" y="2123"/>
                </a:cubicBezTo>
                <a:cubicBezTo>
                  <a:pt x="3667" y="2167"/>
                  <a:pt x="3645" y="2217"/>
                  <a:pt x="3624" y="2266"/>
                </a:cubicBezTo>
                <a:cubicBezTo>
                  <a:pt x="3064" y="3546"/>
                  <a:pt x="4024" y="4962"/>
                  <a:pt x="5450" y="4969"/>
                </a:cubicBezTo>
                <a:cubicBezTo>
                  <a:pt x="5586" y="4954"/>
                  <a:pt x="5721" y="4946"/>
                  <a:pt x="5852" y="4921"/>
                </a:cubicBezTo>
                <a:cubicBezTo>
                  <a:pt x="6896" y="4723"/>
                  <a:pt x="7585" y="3717"/>
                  <a:pt x="7395" y="2672"/>
                </a:cubicBezTo>
                <a:cubicBezTo>
                  <a:pt x="7230" y="1766"/>
                  <a:pt x="6387" y="1087"/>
                  <a:pt x="5483" y="1087"/>
                </a:cubicBezTo>
                <a:close/>
                <a:moveTo>
                  <a:pt x="1789" y="4517"/>
                </a:moveTo>
                <a:cubicBezTo>
                  <a:pt x="2093" y="4517"/>
                  <a:pt x="2398" y="4519"/>
                  <a:pt x="2702" y="4520"/>
                </a:cubicBezTo>
                <a:cubicBezTo>
                  <a:pt x="2742" y="4520"/>
                  <a:pt x="2799" y="4546"/>
                  <a:pt x="2821" y="4577"/>
                </a:cubicBezTo>
                <a:cubicBezTo>
                  <a:pt x="3074" y="4982"/>
                  <a:pt x="3412" y="5301"/>
                  <a:pt x="3806" y="5563"/>
                </a:cubicBezTo>
                <a:cubicBezTo>
                  <a:pt x="3814" y="5569"/>
                  <a:pt x="3818" y="5579"/>
                  <a:pt x="3839" y="5609"/>
                </a:cubicBezTo>
                <a:cubicBezTo>
                  <a:pt x="3728" y="5714"/>
                  <a:pt x="3624" y="5821"/>
                  <a:pt x="3512" y="5919"/>
                </a:cubicBezTo>
                <a:cubicBezTo>
                  <a:pt x="3474" y="5951"/>
                  <a:pt x="3419" y="5976"/>
                  <a:pt x="3372" y="5976"/>
                </a:cubicBezTo>
                <a:cubicBezTo>
                  <a:pt x="2894" y="5978"/>
                  <a:pt x="2416" y="5978"/>
                  <a:pt x="1938" y="5978"/>
                </a:cubicBezTo>
                <a:cubicBezTo>
                  <a:pt x="1460" y="5978"/>
                  <a:pt x="982" y="5978"/>
                  <a:pt x="503" y="5978"/>
                </a:cubicBezTo>
                <a:cubicBezTo>
                  <a:pt x="485" y="5978"/>
                  <a:pt x="467" y="5971"/>
                  <a:pt x="443" y="5966"/>
                </a:cubicBezTo>
                <a:cubicBezTo>
                  <a:pt x="443" y="5664"/>
                  <a:pt x="422" y="5364"/>
                  <a:pt x="449" y="5069"/>
                </a:cubicBezTo>
                <a:cubicBezTo>
                  <a:pt x="476" y="4758"/>
                  <a:pt x="751" y="4526"/>
                  <a:pt x="1066" y="4522"/>
                </a:cubicBezTo>
                <a:cubicBezTo>
                  <a:pt x="1307" y="4518"/>
                  <a:pt x="1548" y="4517"/>
                  <a:pt x="1789" y="4517"/>
                </a:cubicBezTo>
                <a:close/>
                <a:moveTo>
                  <a:pt x="5390" y="468"/>
                </a:moveTo>
                <a:cubicBezTo>
                  <a:pt x="6677" y="478"/>
                  <a:pt x="7739" y="1276"/>
                  <a:pt x="8006" y="2445"/>
                </a:cubicBezTo>
                <a:cubicBezTo>
                  <a:pt x="8246" y="3498"/>
                  <a:pt x="7912" y="4378"/>
                  <a:pt x="7064" y="5035"/>
                </a:cubicBezTo>
                <a:cubicBezTo>
                  <a:pt x="6491" y="5478"/>
                  <a:pt x="5952" y="5944"/>
                  <a:pt x="5560" y="6562"/>
                </a:cubicBezTo>
                <a:cubicBezTo>
                  <a:pt x="5524" y="6619"/>
                  <a:pt x="5485" y="6647"/>
                  <a:pt x="5447" y="6647"/>
                </a:cubicBezTo>
                <a:cubicBezTo>
                  <a:pt x="5409" y="6647"/>
                  <a:pt x="5371" y="6619"/>
                  <a:pt x="5335" y="6562"/>
                </a:cubicBezTo>
                <a:cubicBezTo>
                  <a:pt x="4939" y="5941"/>
                  <a:pt x="4399" y="5472"/>
                  <a:pt x="3819" y="5026"/>
                </a:cubicBezTo>
                <a:cubicBezTo>
                  <a:pt x="2976" y="4377"/>
                  <a:pt x="2633" y="3489"/>
                  <a:pt x="2889" y="2448"/>
                </a:cubicBezTo>
                <a:cubicBezTo>
                  <a:pt x="3151" y="1385"/>
                  <a:pt x="3876" y="756"/>
                  <a:pt x="4940" y="516"/>
                </a:cubicBezTo>
                <a:cubicBezTo>
                  <a:pt x="5006" y="502"/>
                  <a:pt x="5074" y="494"/>
                  <a:pt x="5141" y="488"/>
                </a:cubicBezTo>
                <a:cubicBezTo>
                  <a:pt x="5237" y="478"/>
                  <a:pt x="5333" y="472"/>
                  <a:pt x="5390" y="468"/>
                </a:cubicBezTo>
                <a:close/>
                <a:moveTo>
                  <a:pt x="6664" y="6645"/>
                </a:moveTo>
                <a:cubicBezTo>
                  <a:pt x="6568" y="6645"/>
                  <a:pt x="6472" y="6648"/>
                  <a:pt x="6376" y="6656"/>
                </a:cubicBezTo>
                <a:cubicBezTo>
                  <a:pt x="6255" y="6666"/>
                  <a:pt x="6194" y="6757"/>
                  <a:pt x="6204" y="6881"/>
                </a:cubicBezTo>
                <a:cubicBezTo>
                  <a:pt x="6212" y="6998"/>
                  <a:pt x="6282" y="7065"/>
                  <a:pt x="6397" y="7073"/>
                </a:cubicBezTo>
                <a:cubicBezTo>
                  <a:pt x="6430" y="7076"/>
                  <a:pt x="6463" y="7077"/>
                  <a:pt x="6497" y="7077"/>
                </a:cubicBezTo>
                <a:cubicBezTo>
                  <a:pt x="6550" y="7077"/>
                  <a:pt x="6603" y="7075"/>
                  <a:pt x="6657" y="7075"/>
                </a:cubicBezTo>
                <a:lnTo>
                  <a:pt x="6657" y="7076"/>
                </a:lnTo>
                <a:cubicBezTo>
                  <a:pt x="6706" y="7076"/>
                  <a:pt x="6756" y="7077"/>
                  <a:pt x="6805" y="7077"/>
                </a:cubicBezTo>
                <a:cubicBezTo>
                  <a:pt x="6842" y="7077"/>
                  <a:pt x="6879" y="7076"/>
                  <a:pt x="6916" y="7075"/>
                </a:cubicBezTo>
                <a:cubicBezTo>
                  <a:pt x="7041" y="7069"/>
                  <a:pt x="7113" y="6992"/>
                  <a:pt x="7120" y="6874"/>
                </a:cubicBezTo>
                <a:cubicBezTo>
                  <a:pt x="7125" y="6754"/>
                  <a:pt x="7060" y="6661"/>
                  <a:pt x="6937" y="6654"/>
                </a:cubicBezTo>
                <a:cubicBezTo>
                  <a:pt x="6846" y="6648"/>
                  <a:pt x="6755" y="6645"/>
                  <a:pt x="6664" y="6645"/>
                </a:cubicBezTo>
                <a:close/>
                <a:moveTo>
                  <a:pt x="11546" y="7437"/>
                </a:moveTo>
                <a:cubicBezTo>
                  <a:pt x="11551" y="7437"/>
                  <a:pt x="11555" y="7438"/>
                  <a:pt x="11560" y="7438"/>
                </a:cubicBezTo>
                <a:cubicBezTo>
                  <a:pt x="11699" y="7445"/>
                  <a:pt x="11802" y="7555"/>
                  <a:pt x="11800" y="7694"/>
                </a:cubicBezTo>
                <a:cubicBezTo>
                  <a:pt x="11799" y="7838"/>
                  <a:pt x="11688" y="7945"/>
                  <a:pt x="11544" y="7945"/>
                </a:cubicBezTo>
                <a:cubicBezTo>
                  <a:pt x="11542" y="7945"/>
                  <a:pt x="11540" y="7945"/>
                  <a:pt x="11538" y="7945"/>
                </a:cubicBezTo>
                <a:cubicBezTo>
                  <a:pt x="11396" y="7941"/>
                  <a:pt x="11283" y="7822"/>
                  <a:pt x="11289" y="7680"/>
                </a:cubicBezTo>
                <a:cubicBezTo>
                  <a:pt x="11296" y="7542"/>
                  <a:pt x="11408" y="7437"/>
                  <a:pt x="11546" y="7437"/>
                </a:cubicBezTo>
                <a:close/>
                <a:moveTo>
                  <a:pt x="11155" y="4516"/>
                </a:moveTo>
                <a:cubicBezTo>
                  <a:pt x="11575" y="4518"/>
                  <a:pt x="11996" y="4518"/>
                  <a:pt x="12416" y="4518"/>
                </a:cubicBezTo>
                <a:cubicBezTo>
                  <a:pt x="12836" y="4518"/>
                  <a:pt x="13256" y="4518"/>
                  <a:pt x="13676" y="4518"/>
                </a:cubicBezTo>
                <a:cubicBezTo>
                  <a:pt x="14142" y="4519"/>
                  <a:pt x="14407" y="4780"/>
                  <a:pt x="14407" y="5241"/>
                </a:cubicBezTo>
                <a:cubicBezTo>
                  <a:pt x="14407" y="6120"/>
                  <a:pt x="14407" y="6999"/>
                  <a:pt x="14407" y="7878"/>
                </a:cubicBezTo>
                <a:lnTo>
                  <a:pt x="14407" y="8018"/>
                </a:lnTo>
                <a:lnTo>
                  <a:pt x="12917" y="8018"/>
                </a:lnTo>
                <a:cubicBezTo>
                  <a:pt x="13015" y="7505"/>
                  <a:pt x="12893" y="7053"/>
                  <a:pt x="12506" y="6691"/>
                </a:cubicBezTo>
                <a:cubicBezTo>
                  <a:pt x="12233" y="6437"/>
                  <a:pt x="11905" y="6319"/>
                  <a:pt x="11538" y="6319"/>
                </a:cubicBezTo>
                <a:cubicBezTo>
                  <a:pt x="11521" y="6319"/>
                  <a:pt x="11504" y="6319"/>
                  <a:pt x="11487" y="6320"/>
                </a:cubicBezTo>
                <a:cubicBezTo>
                  <a:pt x="10768" y="6341"/>
                  <a:pt x="9981" y="6990"/>
                  <a:pt x="10169" y="8022"/>
                </a:cubicBezTo>
                <a:lnTo>
                  <a:pt x="7531" y="8022"/>
                </a:lnTo>
                <a:cubicBezTo>
                  <a:pt x="7573" y="7975"/>
                  <a:pt x="7600" y="7941"/>
                  <a:pt x="7631" y="7908"/>
                </a:cubicBezTo>
                <a:cubicBezTo>
                  <a:pt x="8731" y="6808"/>
                  <a:pt x="9830" y="5710"/>
                  <a:pt x="10927" y="4607"/>
                </a:cubicBezTo>
                <a:cubicBezTo>
                  <a:pt x="10994" y="4540"/>
                  <a:pt x="11063" y="4516"/>
                  <a:pt x="11155" y="4516"/>
                </a:cubicBezTo>
                <a:close/>
                <a:moveTo>
                  <a:pt x="11547" y="7002"/>
                </a:moveTo>
                <a:cubicBezTo>
                  <a:pt x="11165" y="7002"/>
                  <a:pt x="10855" y="7308"/>
                  <a:pt x="10852" y="7688"/>
                </a:cubicBezTo>
                <a:cubicBezTo>
                  <a:pt x="10850" y="8066"/>
                  <a:pt x="11159" y="8378"/>
                  <a:pt x="11540" y="8381"/>
                </a:cubicBezTo>
                <a:cubicBezTo>
                  <a:pt x="11542" y="8381"/>
                  <a:pt x="11543" y="8381"/>
                  <a:pt x="11545" y="8381"/>
                </a:cubicBezTo>
                <a:cubicBezTo>
                  <a:pt x="11927" y="8381"/>
                  <a:pt x="12232" y="8080"/>
                  <a:pt x="12236" y="7700"/>
                </a:cubicBezTo>
                <a:cubicBezTo>
                  <a:pt x="12239" y="7315"/>
                  <a:pt x="11943" y="7008"/>
                  <a:pt x="11560" y="7002"/>
                </a:cubicBezTo>
                <a:cubicBezTo>
                  <a:pt x="11555" y="7002"/>
                  <a:pt x="11551" y="7002"/>
                  <a:pt x="11547" y="7002"/>
                </a:cubicBezTo>
                <a:close/>
                <a:moveTo>
                  <a:pt x="2017" y="7368"/>
                </a:moveTo>
                <a:cubicBezTo>
                  <a:pt x="1493" y="7895"/>
                  <a:pt x="969" y="8423"/>
                  <a:pt x="443" y="8953"/>
                </a:cubicBezTo>
                <a:lnTo>
                  <a:pt x="443" y="7368"/>
                </a:lnTo>
                <a:close/>
                <a:moveTo>
                  <a:pt x="11538" y="6751"/>
                </a:moveTo>
                <a:cubicBezTo>
                  <a:pt x="11573" y="6751"/>
                  <a:pt x="11608" y="6753"/>
                  <a:pt x="11642" y="6757"/>
                </a:cubicBezTo>
                <a:cubicBezTo>
                  <a:pt x="12108" y="6811"/>
                  <a:pt x="12453" y="7134"/>
                  <a:pt x="12507" y="7592"/>
                </a:cubicBezTo>
                <a:cubicBezTo>
                  <a:pt x="12548" y="7928"/>
                  <a:pt x="12414" y="8200"/>
                  <a:pt x="12157" y="8418"/>
                </a:cubicBezTo>
                <a:cubicBezTo>
                  <a:pt x="11949" y="8596"/>
                  <a:pt x="11745" y="8778"/>
                  <a:pt x="11530" y="8968"/>
                </a:cubicBezTo>
                <a:cubicBezTo>
                  <a:pt x="11527" y="8966"/>
                  <a:pt x="11506" y="8945"/>
                  <a:pt x="11483" y="8923"/>
                </a:cubicBezTo>
                <a:cubicBezTo>
                  <a:pt x="11323" y="8771"/>
                  <a:pt x="11174" y="8604"/>
                  <a:pt x="11000" y="8470"/>
                </a:cubicBezTo>
                <a:cubicBezTo>
                  <a:pt x="10625" y="8181"/>
                  <a:pt x="10481" y="7767"/>
                  <a:pt x="10638" y="7364"/>
                </a:cubicBezTo>
                <a:cubicBezTo>
                  <a:pt x="10781" y="6999"/>
                  <a:pt x="11153" y="6751"/>
                  <a:pt x="11538" y="6751"/>
                </a:cubicBezTo>
                <a:close/>
                <a:moveTo>
                  <a:pt x="9860" y="9215"/>
                </a:moveTo>
                <a:cubicBezTo>
                  <a:pt x="9748" y="9215"/>
                  <a:pt x="9637" y="9218"/>
                  <a:pt x="9526" y="9224"/>
                </a:cubicBezTo>
                <a:cubicBezTo>
                  <a:pt x="9402" y="9230"/>
                  <a:pt x="9322" y="9338"/>
                  <a:pt x="9336" y="9453"/>
                </a:cubicBezTo>
                <a:cubicBezTo>
                  <a:pt x="9350" y="9574"/>
                  <a:pt x="9422" y="9644"/>
                  <a:pt x="9546" y="9650"/>
                </a:cubicBezTo>
                <a:cubicBezTo>
                  <a:pt x="9579" y="9651"/>
                  <a:pt x="9613" y="9652"/>
                  <a:pt x="9647" y="9652"/>
                </a:cubicBezTo>
                <a:cubicBezTo>
                  <a:pt x="9714" y="9652"/>
                  <a:pt x="9782" y="9650"/>
                  <a:pt x="9849" y="9650"/>
                </a:cubicBezTo>
                <a:cubicBezTo>
                  <a:pt x="9910" y="9651"/>
                  <a:pt x="9972" y="9652"/>
                  <a:pt x="10033" y="9652"/>
                </a:cubicBezTo>
                <a:cubicBezTo>
                  <a:pt x="10072" y="9652"/>
                  <a:pt x="10112" y="9652"/>
                  <a:pt x="10151" y="9650"/>
                </a:cubicBezTo>
                <a:cubicBezTo>
                  <a:pt x="10278" y="9644"/>
                  <a:pt x="10366" y="9562"/>
                  <a:pt x="10372" y="9448"/>
                </a:cubicBezTo>
                <a:cubicBezTo>
                  <a:pt x="10379" y="9337"/>
                  <a:pt x="10295" y="9228"/>
                  <a:pt x="10174" y="9223"/>
                </a:cubicBezTo>
                <a:cubicBezTo>
                  <a:pt x="10069" y="9218"/>
                  <a:pt x="9964" y="9215"/>
                  <a:pt x="9860" y="9215"/>
                </a:cubicBezTo>
                <a:close/>
                <a:moveTo>
                  <a:pt x="9095" y="4519"/>
                </a:moveTo>
                <a:cubicBezTo>
                  <a:pt x="9511" y="4519"/>
                  <a:pt x="9926" y="4520"/>
                  <a:pt x="10342" y="4520"/>
                </a:cubicBezTo>
                <a:cubicBezTo>
                  <a:pt x="10349" y="4520"/>
                  <a:pt x="10356" y="4529"/>
                  <a:pt x="10373" y="4540"/>
                </a:cubicBezTo>
                <a:cubicBezTo>
                  <a:pt x="10342" y="4576"/>
                  <a:pt x="10312" y="4612"/>
                  <a:pt x="10281" y="4643"/>
                </a:cubicBezTo>
                <a:cubicBezTo>
                  <a:pt x="8444" y="6482"/>
                  <a:pt x="6608" y="8321"/>
                  <a:pt x="4769" y="10157"/>
                </a:cubicBezTo>
                <a:cubicBezTo>
                  <a:pt x="4724" y="10203"/>
                  <a:pt x="4650" y="10250"/>
                  <a:pt x="4590" y="10250"/>
                </a:cubicBezTo>
                <a:cubicBezTo>
                  <a:pt x="4000" y="10253"/>
                  <a:pt x="3411" y="10254"/>
                  <a:pt x="2822" y="10254"/>
                </a:cubicBezTo>
                <a:cubicBezTo>
                  <a:pt x="2527" y="10254"/>
                  <a:pt x="2232" y="10254"/>
                  <a:pt x="1938" y="10254"/>
                </a:cubicBezTo>
                <a:cubicBezTo>
                  <a:pt x="1920" y="10254"/>
                  <a:pt x="1902" y="10250"/>
                  <a:pt x="1853" y="10244"/>
                </a:cubicBezTo>
                <a:cubicBezTo>
                  <a:pt x="2353" y="9745"/>
                  <a:pt x="2831" y="9267"/>
                  <a:pt x="3309" y="8790"/>
                </a:cubicBezTo>
                <a:cubicBezTo>
                  <a:pt x="3343" y="8755"/>
                  <a:pt x="3380" y="8723"/>
                  <a:pt x="3408" y="8683"/>
                </a:cubicBezTo>
                <a:cubicBezTo>
                  <a:pt x="3472" y="8586"/>
                  <a:pt x="3465" y="8489"/>
                  <a:pt x="3380" y="8408"/>
                </a:cubicBezTo>
                <a:cubicBezTo>
                  <a:pt x="3335" y="8363"/>
                  <a:pt x="3286" y="8341"/>
                  <a:pt x="3235" y="8341"/>
                </a:cubicBezTo>
                <a:cubicBezTo>
                  <a:pt x="3192" y="8341"/>
                  <a:pt x="3148" y="8357"/>
                  <a:pt x="3104" y="8388"/>
                </a:cubicBezTo>
                <a:cubicBezTo>
                  <a:pt x="3064" y="8415"/>
                  <a:pt x="3033" y="8452"/>
                  <a:pt x="2999" y="8486"/>
                </a:cubicBezTo>
                <a:cubicBezTo>
                  <a:pt x="2442" y="9043"/>
                  <a:pt x="1885" y="9600"/>
                  <a:pt x="1331" y="10160"/>
                </a:cubicBezTo>
                <a:cubicBezTo>
                  <a:pt x="1269" y="10222"/>
                  <a:pt x="1208" y="10257"/>
                  <a:pt x="1121" y="10257"/>
                </a:cubicBezTo>
                <a:cubicBezTo>
                  <a:pt x="1116" y="10257"/>
                  <a:pt x="1111" y="10257"/>
                  <a:pt x="1106" y="10257"/>
                </a:cubicBezTo>
                <a:cubicBezTo>
                  <a:pt x="1089" y="10256"/>
                  <a:pt x="1073" y="10255"/>
                  <a:pt x="1056" y="10255"/>
                </a:cubicBezTo>
                <a:cubicBezTo>
                  <a:pt x="837" y="10255"/>
                  <a:pt x="638" y="10335"/>
                  <a:pt x="436" y="10465"/>
                </a:cubicBezTo>
                <a:cubicBezTo>
                  <a:pt x="436" y="10178"/>
                  <a:pt x="432" y="9915"/>
                  <a:pt x="440" y="9651"/>
                </a:cubicBezTo>
                <a:cubicBezTo>
                  <a:pt x="442" y="9604"/>
                  <a:pt x="492" y="9553"/>
                  <a:pt x="530" y="9515"/>
                </a:cubicBezTo>
                <a:cubicBezTo>
                  <a:pt x="1173" y="8872"/>
                  <a:pt x="1815" y="8231"/>
                  <a:pt x="2459" y="7590"/>
                </a:cubicBezTo>
                <a:cubicBezTo>
                  <a:pt x="2564" y="7486"/>
                  <a:pt x="2633" y="7369"/>
                  <a:pt x="2601" y="7217"/>
                </a:cubicBezTo>
                <a:cubicBezTo>
                  <a:pt x="2564" y="7036"/>
                  <a:pt x="2418" y="6926"/>
                  <a:pt x="2205" y="6926"/>
                </a:cubicBezTo>
                <a:cubicBezTo>
                  <a:pt x="1940" y="6925"/>
                  <a:pt x="1674" y="6925"/>
                  <a:pt x="1408" y="6925"/>
                </a:cubicBezTo>
                <a:cubicBezTo>
                  <a:pt x="1143" y="6925"/>
                  <a:pt x="877" y="6925"/>
                  <a:pt x="611" y="6925"/>
                </a:cubicBezTo>
                <a:lnTo>
                  <a:pt x="445" y="6925"/>
                </a:lnTo>
                <a:lnTo>
                  <a:pt x="445" y="6414"/>
                </a:lnTo>
                <a:lnTo>
                  <a:pt x="617" y="6414"/>
                </a:lnTo>
                <a:cubicBezTo>
                  <a:pt x="1061" y="6414"/>
                  <a:pt x="1506" y="6413"/>
                  <a:pt x="1950" y="6413"/>
                </a:cubicBezTo>
                <a:cubicBezTo>
                  <a:pt x="2395" y="6413"/>
                  <a:pt x="2839" y="6414"/>
                  <a:pt x="3284" y="6418"/>
                </a:cubicBezTo>
                <a:cubicBezTo>
                  <a:pt x="3286" y="6418"/>
                  <a:pt x="3289" y="6418"/>
                  <a:pt x="3292" y="6418"/>
                </a:cubicBezTo>
                <a:cubicBezTo>
                  <a:pt x="3532" y="6418"/>
                  <a:pt x="3728" y="6356"/>
                  <a:pt x="3885" y="6167"/>
                </a:cubicBezTo>
                <a:cubicBezTo>
                  <a:pt x="3972" y="6063"/>
                  <a:pt x="4068" y="5969"/>
                  <a:pt x="4185" y="5845"/>
                </a:cubicBezTo>
                <a:cubicBezTo>
                  <a:pt x="4420" y="6109"/>
                  <a:pt x="4638" y="6355"/>
                  <a:pt x="4866" y="6612"/>
                </a:cubicBezTo>
                <a:cubicBezTo>
                  <a:pt x="4816" y="6664"/>
                  <a:pt x="4782" y="6703"/>
                  <a:pt x="4747" y="6740"/>
                </a:cubicBezTo>
                <a:cubicBezTo>
                  <a:pt x="4422" y="7063"/>
                  <a:pt x="4097" y="7386"/>
                  <a:pt x="3774" y="7713"/>
                </a:cubicBezTo>
                <a:cubicBezTo>
                  <a:pt x="3631" y="7858"/>
                  <a:pt x="3670" y="8067"/>
                  <a:pt x="3849" y="8094"/>
                </a:cubicBezTo>
                <a:cubicBezTo>
                  <a:pt x="3857" y="8096"/>
                  <a:pt x="3865" y="8096"/>
                  <a:pt x="3874" y="8096"/>
                </a:cubicBezTo>
                <a:cubicBezTo>
                  <a:pt x="3946" y="8096"/>
                  <a:pt x="4036" y="8054"/>
                  <a:pt x="4088" y="8005"/>
                </a:cubicBezTo>
                <a:cubicBezTo>
                  <a:pt x="4399" y="7708"/>
                  <a:pt x="4700" y="7401"/>
                  <a:pt x="5003" y="7096"/>
                </a:cubicBezTo>
                <a:cubicBezTo>
                  <a:pt x="5040" y="7059"/>
                  <a:pt x="5070" y="7013"/>
                  <a:pt x="5096" y="6979"/>
                </a:cubicBezTo>
                <a:cubicBezTo>
                  <a:pt x="5250" y="7041"/>
                  <a:pt x="5374" y="7073"/>
                  <a:pt x="5481" y="7073"/>
                </a:cubicBezTo>
                <a:cubicBezTo>
                  <a:pt x="5677" y="7073"/>
                  <a:pt x="5815" y="6964"/>
                  <a:pt x="5974" y="6724"/>
                </a:cubicBezTo>
                <a:cubicBezTo>
                  <a:pt x="6275" y="6273"/>
                  <a:pt x="6644" y="5887"/>
                  <a:pt x="7084" y="5572"/>
                </a:cubicBezTo>
                <a:cubicBezTo>
                  <a:pt x="7469" y="5295"/>
                  <a:pt x="7816" y="4989"/>
                  <a:pt x="8068" y="4583"/>
                </a:cubicBezTo>
                <a:cubicBezTo>
                  <a:pt x="8088" y="4550"/>
                  <a:pt x="8144" y="4520"/>
                  <a:pt x="8182" y="4520"/>
                </a:cubicBezTo>
                <a:cubicBezTo>
                  <a:pt x="8486" y="4519"/>
                  <a:pt x="8791" y="4519"/>
                  <a:pt x="9095" y="4519"/>
                </a:cubicBezTo>
                <a:close/>
                <a:moveTo>
                  <a:pt x="12920" y="8460"/>
                </a:moveTo>
                <a:cubicBezTo>
                  <a:pt x="12929" y="8460"/>
                  <a:pt x="12939" y="8460"/>
                  <a:pt x="12949" y="8461"/>
                </a:cubicBezTo>
                <a:cubicBezTo>
                  <a:pt x="13126" y="8465"/>
                  <a:pt x="13303" y="8466"/>
                  <a:pt x="13479" y="8466"/>
                </a:cubicBezTo>
                <a:cubicBezTo>
                  <a:pt x="13732" y="8466"/>
                  <a:pt x="13985" y="8463"/>
                  <a:pt x="14238" y="8463"/>
                </a:cubicBezTo>
                <a:lnTo>
                  <a:pt x="14400" y="8463"/>
                </a:lnTo>
                <a:lnTo>
                  <a:pt x="14400" y="10466"/>
                </a:lnTo>
                <a:cubicBezTo>
                  <a:pt x="14155" y="10280"/>
                  <a:pt x="13891" y="10251"/>
                  <a:pt x="13623" y="10251"/>
                </a:cubicBezTo>
                <a:cubicBezTo>
                  <a:pt x="13499" y="10251"/>
                  <a:pt x="13375" y="10257"/>
                  <a:pt x="13251" y="10257"/>
                </a:cubicBezTo>
                <a:cubicBezTo>
                  <a:pt x="13240" y="10257"/>
                  <a:pt x="13228" y="10257"/>
                  <a:pt x="13216" y="10257"/>
                </a:cubicBezTo>
                <a:cubicBezTo>
                  <a:pt x="13215" y="10257"/>
                  <a:pt x="13214" y="10257"/>
                  <a:pt x="13213" y="10257"/>
                </a:cubicBezTo>
                <a:cubicBezTo>
                  <a:pt x="13088" y="10257"/>
                  <a:pt x="13007" y="10350"/>
                  <a:pt x="13006" y="10469"/>
                </a:cubicBezTo>
                <a:cubicBezTo>
                  <a:pt x="13006" y="10586"/>
                  <a:pt x="13087" y="10680"/>
                  <a:pt x="13213" y="10686"/>
                </a:cubicBezTo>
                <a:cubicBezTo>
                  <a:pt x="13284" y="10688"/>
                  <a:pt x="13355" y="10689"/>
                  <a:pt x="13425" y="10689"/>
                </a:cubicBezTo>
                <a:cubicBezTo>
                  <a:pt x="13507" y="10689"/>
                  <a:pt x="13590" y="10688"/>
                  <a:pt x="13672" y="10688"/>
                </a:cubicBezTo>
                <a:cubicBezTo>
                  <a:pt x="13693" y="10688"/>
                  <a:pt x="13714" y="10688"/>
                  <a:pt x="13735" y="10688"/>
                </a:cubicBezTo>
                <a:cubicBezTo>
                  <a:pt x="14134" y="10694"/>
                  <a:pt x="14403" y="10968"/>
                  <a:pt x="14407" y="11368"/>
                </a:cubicBezTo>
                <a:cubicBezTo>
                  <a:pt x="14409" y="11503"/>
                  <a:pt x="14409" y="11638"/>
                  <a:pt x="14407" y="11774"/>
                </a:cubicBezTo>
                <a:cubicBezTo>
                  <a:pt x="14403" y="12158"/>
                  <a:pt x="14139" y="12440"/>
                  <a:pt x="13759" y="12448"/>
                </a:cubicBezTo>
                <a:cubicBezTo>
                  <a:pt x="13526" y="12451"/>
                  <a:pt x="13294" y="12453"/>
                  <a:pt x="13061" y="12453"/>
                </a:cubicBezTo>
                <a:cubicBezTo>
                  <a:pt x="12767" y="12453"/>
                  <a:pt x="12474" y="12451"/>
                  <a:pt x="12179" y="12449"/>
                </a:cubicBezTo>
                <a:cubicBezTo>
                  <a:pt x="12025" y="12448"/>
                  <a:pt x="11936" y="12378"/>
                  <a:pt x="11934" y="12240"/>
                </a:cubicBezTo>
                <a:cubicBezTo>
                  <a:pt x="11929" y="11730"/>
                  <a:pt x="11931" y="11218"/>
                  <a:pt x="11931" y="10688"/>
                </a:cubicBezTo>
                <a:cubicBezTo>
                  <a:pt x="12002" y="10688"/>
                  <a:pt x="12068" y="10689"/>
                  <a:pt x="12132" y="10689"/>
                </a:cubicBezTo>
                <a:cubicBezTo>
                  <a:pt x="12164" y="10689"/>
                  <a:pt x="12196" y="10689"/>
                  <a:pt x="12228" y="10688"/>
                </a:cubicBezTo>
                <a:cubicBezTo>
                  <a:pt x="12392" y="10686"/>
                  <a:pt x="12494" y="10596"/>
                  <a:pt x="12490" y="10463"/>
                </a:cubicBezTo>
                <a:cubicBezTo>
                  <a:pt x="12486" y="10335"/>
                  <a:pt x="12387" y="10255"/>
                  <a:pt x="12228" y="10254"/>
                </a:cubicBezTo>
                <a:lnTo>
                  <a:pt x="5309" y="10254"/>
                </a:lnTo>
                <a:cubicBezTo>
                  <a:pt x="5341" y="10213"/>
                  <a:pt x="5359" y="10181"/>
                  <a:pt x="5383" y="10157"/>
                </a:cubicBezTo>
                <a:cubicBezTo>
                  <a:pt x="5919" y="9621"/>
                  <a:pt x="6453" y="9083"/>
                  <a:pt x="6993" y="8550"/>
                </a:cubicBezTo>
                <a:cubicBezTo>
                  <a:pt x="7041" y="8503"/>
                  <a:pt x="7125" y="8468"/>
                  <a:pt x="7192" y="8468"/>
                </a:cubicBezTo>
                <a:cubicBezTo>
                  <a:pt x="7704" y="8465"/>
                  <a:pt x="8217" y="8463"/>
                  <a:pt x="8729" y="8463"/>
                </a:cubicBezTo>
                <a:cubicBezTo>
                  <a:pt x="9241" y="8463"/>
                  <a:pt x="9753" y="8465"/>
                  <a:pt x="10265" y="8468"/>
                </a:cubicBezTo>
                <a:cubicBezTo>
                  <a:pt x="10329" y="8469"/>
                  <a:pt x="10402" y="8516"/>
                  <a:pt x="10457" y="8559"/>
                </a:cubicBezTo>
                <a:cubicBezTo>
                  <a:pt x="10544" y="8626"/>
                  <a:pt x="10621" y="8706"/>
                  <a:pt x="10699" y="8784"/>
                </a:cubicBezTo>
                <a:cubicBezTo>
                  <a:pt x="10883" y="8968"/>
                  <a:pt x="11077" y="9141"/>
                  <a:pt x="11242" y="9339"/>
                </a:cubicBezTo>
                <a:cubicBezTo>
                  <a:pt x="11332" y="9446"/>
                  <a:pt x="11439" y="9500"/>
                  <a:pt x="11546" y="9500"/>
                </a:cubicBezTo>
                <a:cubicBezTo>
                  <a:pt x="11654" y="9500"/>
                  <a:pt x="11763" y="9445"/>
                  <a:pt x="11853" y="9335"/>
                </a:cubicBezTo>
                <a:cubicBezTo>
                  <a:pt x="12008" y="9147"/>
                  <a:pt x="12191" y="8980"/>
                  <a:pt x="12363" y="8808"/>
                </a:cubicBezTo>
                <a:cubicBezTo>
                  <a:pt x="12429" y="8744"/>
                  <a:pt x="12517" y="8698"/>
                  <a:pt x="12567" y="8626"/>
                </a:cubicBezTo>
                <a:cubicBezTo>
                  <a:pt x="12658" y="8493"/>
                  <a:pt x="12773" y="8460"/>
                  <a:pt x="12920" y="8460"/>
                </a:cubicBezTo>
                <a:close/>
                <a:moveTo>
                  <a:pt x="2910" y="10688"/>
                </a:moveTo>
                <a:cubicBezTo>
                  <a:pt x="2910" y="11220"/>
                  <a:pt x="2913" y="11731"/>
                  <a:pt x="2909" y="12241"/>
                </a:cubicBezTo>
                <a:cubicBezTo>
                  <a:pt x="2908" y="12373"/>
                  <a:pt x="2818" y="12446"/>
                  <a:pt x="2691" y="12448"/>
                </a:cubicBezTo>
                <a:cubicBezTo>
                  <a:pt x="2390" y="12449"/>
                  <a:pt x="2089" y="12453"/>
                  <a:pt x="1788" y="12453"/>
                </a:cubicBezTo>
                <a:cubicBezTo>
                  <a:pt x="1538" y="12453"/>
                  <a:pt x="1288" y="12450"/>
                  <a:pt x="1039" y="12442"/>
                </a:cubicBezTo>
                <a:cubicBezTo>
                  <a:pt x="684" y="12429"/>
                  <a:pt x="440" y="12144"/>
                  <a:pt x="436" y="11787"/>
                </a:cubicBezTo>
                <a:cubicBezTo>
                  <a:pt x="433" y="11627"/>
                  <a:pt x="430" y="11468"/>
                  <a:pt x="438" y="11308"/>
                </a:cubicBezTo>
                <a:cubicBezTo>
                  <a:pt x="450" y="10995"/>
                  <a:pt x="701" y="10727"/>
                  <a:pt x="1009" y="10694"/>
                </a:cubicBezTo>
                <a:cubicBezTo>
                  <a:pt x="1071" y="10687"/>
                  <a:pt x="1134" y="10690"/>
                  <a:pt x="1197" y="10688"/>
                </a:cubicBezTo>
                <a:close/>
                <a:moveTo>
                  <a:pt x="5474" y="1"/>
                </a:moveTo>
                <a:cubicBezTo>
                  <a:pt x="4982" y="1"/>
                  <a:pt x="4482" y="136"/>
                  <a:pt x="3992" y="410"/>
                </a:cubicBezTo>
                <a:cubicBezTo>
                  <a:pt x="2543" y="1217"/>
                  <a:pt x="2106" y="2491"/>
                  <a:pt x="2549" y="4083"/>
                </a:cubicBezTo>
                <a:cubicBezTo>
                  <a:pt x="2234" y="4083"/>
                  <a:pt x="1922" y="4083"/>
                  <a:pt x="1610" y="4083"/>
                </a:cubicBezTo>
                <a:cubicBezTo>
                  <a:pt x="1454" y="4083"/>
                  <a:pt x="1297" y="4083"/>
                  <a:pt x="1141" y="4083"/>
                </a:cubicBezTo>
                <a:cubicBezTo>
                  <a:pt x="466" y="4086"/>
                  <a:pt x="2" y="4549"/>
                  <a:pt x="2" y="5221"/>
                </a:cubicBezTo>
                <a:cubicBezTo>
                  <a:pt x="0" y="7395"/>
                  <a:pt x="0" y="9569"/>
                  <a:pt x="2" y="11742"/>
                </a:cubicBezTo>
                <a:cubicBezTo>
                  <a:pt x="2" y="12416"/>
                  <a:pt x="463" y="12881"/>
                  <a:pt x="1138" y="12883"/>
                </a:cubicBezTo>
                <a:cubicBezTo>
                  <a:pt x="1387" y="12885"/>
                  <a:pt x="1636" y="12885"/>
                  <a:pt x="1884" y="12885"/>
                </a:cubicBezTo>
                <a:cubicBezTo>
                  <a:pt x="2133" y="12885"/>
                  <a:pt x="2381" y="12885"/>
                  <a:pt x="2630" y="12885"/>
                </a:cubicBezTo>
                <a:cubicBezTo>
                  <a:pt x="3078" y="12883"/>
                  <a:pt x="3345" y="12621"/>
                  <a:pt x="3348" y="12175"/>
                </a:cubicBezTo>
                <a:cubicBezTo>
                  <a:pt x="3352" y="11737"/>
                  <a:pt x="3349" y="11297"/>
                  <a:pt x="3349" y="10858"/>
                </a:cubicBezTo>
                <a:lnTo>
                  <a:pt x="3349" y="10701"/>
                </a:lnTo>
                <a:lnTo>
                  <a:pt x="11494" y="10701"/>
                </a:lnTo>
                <a:lnTo>
                  <a:pt x="11494" y="10885"/>
                </a:lnTo>
                <a:cubicBezTo>
                  <a:pt x="11494" y="11325"/>
                  <a:pt x="11490" y="11764"/>
                  <a:pt x="11496" y="12204"/>
                </a:cubicBezTo>
                <a:cubicBezTo>
                  <a:pt x="11500" y="12603"/>
                  <a:pt x="11762" y="12876"/>
                  <a:pt x="12154" y="12882"/>
                </a:cubicBezTo>
                <a:cubicBezTo>
                  <a:pt x="12443" y="12886"/>
                  <a:pt x="12733" y="12888"/>
                  <a:pt x="13023" y="12888"/>
                </a:cubicBezTo>
                <a:cubicBezTo>
                  <a:pt x="13269" y="12888"/>
                  <a:pt x="13515" y="12887"/>
                  <a:pt x="13762" y="12882"/>
                </a:cubicBezTo>
                <a:cubicBezTo>
                  <a:pt x="14288" y="12872"/>
                  <a:pt x="14686" y="12542"/>
                  <a:pt x="14815" y="12032"/>
                </a:cubicBezTo>
                <a:cubicBezTo>
                  <a:pt x="14820" y="12009"/>
                  <a:pt x="14833" y="11987"/>
                  <a:pt x="14842" y="11966"/>
                </a:cubicBezTo>
                <a:lnTo>
                  <a:pt x="14842" y="5009"/>
                </a:lnTo>
                <a:cubicBezTo>
                  <a:pt x="14668" y="4304"/>
                  <a:pt x="14154" y="4076"/>
                  <a:pt x="13551" y="4076"/>
                </a:cubicBezTo>
                <a:cubicBezTo>
                  <a:pt x="13541" y="4076"/>
                  <a:pt x="13532" y="4076"/>
                  <a:pt x="13523" y="4076"/>
                </a:cubicBezTo>
                <a:cubicBezTo>
                  <a:pt x="12792" y="4085"/>
                  <a:pt x="12060" y="4087"/>
                  <a:pt x="11329" y="4087"/>
                </a:cubicBezTo>
                <a:cubicBezTo>
                  <a:pt x="10389" y="4087"/>
                  <a:pt x="9448" y="4083"/>
                  <a:pt x="8509" y="4083"/>
                </a:cubicBezTo>
                <a:lnTo>
                  <a:pt x="8335" y="4083"/>
                </a:lnTo>
                <a:cubicBezTo>
                  <a:pt x="8752" y="2693"/>
                  <a:pt x="8450" y="1508"/>
                  <a:pt x="7279" y="640"/>
                </a:cubicBezTo>
                <a:cubicBezTo>
                  <a:pt x="6708" y="216"/>
                  <a:pt x="6096" y="1"/>
                  <a:pt x="547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90" name="Google Shape;490;p16" descr="Safety | Lime Micromobility | Lime Micromobility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66794" y="1343478"/>
            <a:ext cx="1719191" cy="1719191"/>
          </a:xfrm>
          <a:prstGeom prst="rect">
            <a:avLst/>
          </a:prstGeom>
          <a:noFill/>
          <a:ln>
            <a:noFill/>
          </a:ln>
        </p:spPr>
      </p:pic>
      <p:sp>
        <p:nvSpPr>
          <p:cNvPr id="491" name="Google Shape;491;p16"/>
          <p:cNvSpPr/>
          <p:nvPr/>
        </p:nvSpPr>
        <p:spPr>
          <a:xfrm>
            <a:off x="7205725" y="1487571"/>
            <a:ext cx="359513" cy="401614"/>
          </a:xfrm>
          <a:custGeom>
            <a:avLst/>
            <a:gdLst/>
            <a:ahLst/>
            <a:cxnLst/>
            <a:rect l="l" t="t" r="r" b="b"/>
            <a:pathLst>
              <a:path w="13287" h="14843" extrusionOk="0">
                <a:moveTo>
                  <a:pt x="9551" y="1300"/>
                </a:moveTo>
                <a:lnTo>
                  <a:pt x="9551" y="1940"/>
                </a:lnTo>
                <a:lnTo>
                  <a:pt x="7644" y="1940"/>
                </a:lnTo>
                <a:lnTo>
                  <a:pt x="7644" y="1300"/>
                </a:lnTo>
                <a:close/>
                <a:moveTo>
                  <a:pt x="10290" y="1296"/>
                </a:moveTo>
                <a:cubicBezTo>
                  <a:pt x="10292" y="1296"/>
                  <a:pt x="10295" y="1296"/>
                  <a:pt x="10298" y="1296"/>
                </a:cubicBezTo>
                <a:cubicBezTo>
                  <a:pt x="10474" y="1299"/>
                  <a:pt x="10618" y="1444"/>
                  <a:pt x="10620" y="1619"/>
                </a:cubicBezTo>
                <a:cubicBezTo>
                  <a:pt x="10622" y="1801"/>
                  <a:pt x="10474" y="1948"/>
                  <a:pt x="10289" y="1948"/>
                </a:cubicBezTo>
                <a:cubicBezTo>
                  <a:pt x="10105" y="1947"/>
                  <a:pt x="9957" y="1799"/>
                  <a:pt x="9960" y="1618"/>
                </a:cubicBezTo>
                <a:cubicBezTo>
                  <a:pt x="9963" y="1439"/>
                  <a:pt x="10111" y="1296"/>
                  <a:pt x="10290" y="1296"/>
                </a:cubicBezTo>
                <a:close/>
                <a:moveTo>
                  <a:pt x="6941" y="437"/>
                </a:moveTo>
                <a:cubicBezTo>
                  <a:pt x="7083" y="437"/>
                  <a:pt x="7198" y="548"/>
                  <a:pt x="7199" y="706"/>
                </a:cubicBezTo>
                <a:cubicBezTo>
                  <a:pt x="7204" y="1299"/>
                  <a:pt x="7201" y="1893"/>
                  <a:pt x="7199" y="2485"/>
                </a:cubicBezTo>
                <a:cubicBezTo>
                  <a:pt x="7199" y="2499"/>
                  <a:pt x="7192" y="2512"/>
                  <a:pt x="7187" y="2534"/>
                </a:cubicBezTo>
                <a:lnTo>
                  <a:pt x="6678" y="2534"/>
                </a:lnTo>
                <a:lnTo>
                  <a:pt x="6678" y="1266"/>
                </a:lnTo>
                <a:cubicBezTo>
                  <a:pt x="6678" y="1082"/>
                  <a:pt x="6675" y="898"/>
                  <a:pt x="6680" y="716"/>
                </a:cubicBezTo>
                <a:cubicBezTo>
                  <a:pt x="6684" y="555"/>
                  <a:pt x="6795" y="440"/>
                  <a:pt x="6936" y="437"/>
                </a:cubicBezTo>
                <a:cubicBezTo>
                  <a:pt x="6938" y="437"/>
                  <a:pt x="6940" y="437"/>
                  <a:pt x="6941" y="437"/>
                </a:cubicBezTo>
                <a:close/>
                <a:moveTo>
                  <a:pt x="7191" y="2989"/>
                </a:moveTo>
                <a:lnTo>
                  <a:pt x="7191" y="3234"/>
                </a:lnTo>
                <a:lnTo>
                  <a:pt x="6684" y="3234"/>
                </a:lnTo>
                <a:lnTo>
                  <a:pt x="6684" y="2989"/>
                </a:lnTo>
                <a:close/>
                <a:moveTo>
                  <a:pt x="7192" y="3690"/>
                </a:moveTo>
                <a:lnTo>
                  <a:pt x="7192" y="5407"/>
                </a:lnTo>
                <a:cubicBezTo>
                  <a:pt x="7161" y="5415"/>
                  <a:pt x="7135" y="5419"/>
                  <a:pt x="7113" y="5419"/>
                </a:cubicBezTo>
                <a:cubicBezTo>
                  <a:pt x="7043" y="5419"/>
                  <a:pt x="7012" y="5376"/>
                  <a:pt x="6987" y="5280"/>
                </a:cubicBezTo>
                <a:cubicBezTo>
                  <a:pt x="6927" y="5049"/>
                  <a:pt x="6822" y="4831"/>
                  <a:pt x="6738" y="4608"/>
                </a:cubicBezTo>
                <a:cubicBezTo>
                  <a:pt x="6712" y="4538"/>
                  <a:pt x="6684" y="4464"/>
                  <a:pt x="6681" y="4392"/>
                </a:cubicBezTo>
                <a:cubicBezTo>
                  <a:pt x="6674" y="4162"/>
                  <a:pt x="6678" y="3931"/>
                  <a:pt x="6678" y="3690"/>
                </a:cubicBezTo>
                <a:close/>
                <a:moveTo>
                  <a:pt x="5352" y="4834"/>
                </a:moveTo>
                <a:cubicBezTo>
                  <a:pt x="5295" y="4834"/>
                  <a:pt x="5235" y="4857"/>
                  <a:pt x="5181" y="4904"/>
                </a:cubicBezTo>
                <a:cubicBezTo>
                  <a:pt x="5003" y="5059"/>
                  <a:pt x="4826" y="5216"/>
                  <a:pt x="4653" y="5378"/>
                </a:cubicBezTo>
                <a:cubicBezTo>
                  <a:pt x="4487" y="5532"/>
                  <a:pt x="4534" y="5711"/>
                  <a:pt x="4752" y="5781"/>
                </a:cubicBezTo>
                <a:cubicBezTo>
                  <a:pt x="4784" y="5791"/>
                  <a:pt x="4815" y="5801"/>
                  <a:pt x="4873" y="5818"/>
                </a:cubicBezTo>
                <a:cubicBezTo>
                  <a:pt x="4812" y="5874"/>
                  <a:pt x="4769" y="5911"/>
                  <a:pt x="4728" y="5949"/>
                </a:cubicBezTo>
                <a:cubicBezTo>
                  <a:pt x="4684" y="5989"/>
                  <a:pt x="4638" y="6025"/>
                  <a:pt x="4600" y="6068"/>
                </a:cubicBezTo>
                <a:cubicBezTo>
                  <a:pt x="4517" y="6160"/>
                  <a:pt x="4513" y="6260"/>
                  <a:pt x="4591" y="6357"/>
                </a:cubicBezTo>
                <a:cubicBezTo>
                  <a:pt x="4633" y="6409"/>
                  <a:pt x="4691" y="6437"/>
                  <a:pt x="4751" y="6437"/>
                </a:cubicBezTo>
                <a:cubicBezTo>
                  <a:pt x="4797" y="6437"/>
                  <a:pt x="4845" y="6420"/>
                  <a:pt x="4888" y="6384"/>
                </a:cubicBezTo>
                <a:cubicBezTo>
                  <a:pt x="5090" y="6213"/>
                  <a:pt x="5291" y="6038"/>
                  <a:pt x="5480" y="5853"/>
                </a:cubicBezTo>
                <a:cubicBezTo>
                  <a:pt x="5601" y="5736"/>
                  <a:pt x="5554" y="5566"/>
                  <a:pt x="5399" y="5501"/>
                </a:cubicBezTo>
                <a:cubicBezTo>
                  <a:pt x="5349" y="5481"/>
                  <a:pt x="5296" y="5465"/>
                  <a:pt x="5232" y="5442"/>
                </a:cubicBezTo>
                <a:cubicBezTo>
                  <a:pt x="5322" y="5361"/>
                  <a:pt x="5399" y="5294"/>
                  <a:pt x="5472" y="5224"/>
                </a:cubicBezTo>
                <a:cubicBezTo>
                  <a:pt x="5574" y="5125"/>
                  <a:pt x="5586" y="4994"/>
                  <a:pt x="5504" y="4902"/>
                </a:cubicBezTo>
                <a:cubicBezTo>
                  <a:pt x="5464" y="4857"/>
                  <a:pt x="5410" y="4834"/>
                  <a:pt x="5352" y="4834"/>
                </a:cubicBezTo>
                <a:close/>
                <a:moveTo>
                  <a:pt x="5050" y="4090"/>
                </a:moveTo>
                <a:cubicBezTo>
                  <a:pt x="5896" y="4090"/>
                  <a:pt x="6591" y="4786"/>
                  <a:pt x="6591" y="5632"/>
                </a:cubicBezTo>
                <a:cubicBezTo>
                  <a:pt x="6591" y="6479"/>
                  <a:pt x="5902" y="7169"/>
                  <a:pt x="5053" y="7172"/>
                </a:cubicBezTo>
                <a:cubicBezTo>
                  <a:pt x="5051" y="7172"/>
                  <a:pt x="5049" y="7172"/>
                  <a:pt x="5048" y="7172"/>
                </a:cubicBezTo>
                <a:cubicBezTo>
                  <a:pt x="4201" y="7172"/>
                  <a:pt x="3516" y="6489"/>
                  <a:pt x="3510" y="5639"/>
                </a:cubicBezTo>
                <a:cubicBezTo>
                  <a:pt x="3506" y="4793"/>
                  <a:pt x="4192" y="4096"/>
                  <a:pt x="5040" y="4090"/>
                </a:cubicBezTo>
                <a:cubicBezTo>
                  <a:pt x="5043" y="4090"/>
                  <a:pt x="5047" y="4090"/>
                  <a:pt x="5050" y="4090"/>
                </a:cubicBezTo>
                <a:close/>
                <a:moveTo>
                  <a:pt x="2261" y="11043"/>
                </a:moveTo>
                <a:cubicBezTo>
                  <a:pt x="2184" y="11043"/>
                  <a:pt x="2107" y="11043"/>
                  <a:pt x="2030" y="11043"/>
                </a:cubicBezTo>
                <a:cubicBezTo>
                  <a:pt x="1868" y="11045"/>
                  <a:pt x="1778" y="11122"/>
                  <a:pt x="1778" y="11257"/>
                </a:cubicBezTo>
                <a:cubicBezTo>
                  <a:pt x="1777" y="11391"/>
                  <a:pt x="1868" y="11476"/>
                  <a:pt x="2026" y="11476"/>
                </a:cubicBezTo>
                <a:cubicBezTo>
                  <a:pt x="2255" y="11478"/>
                  <a:pt x="2483" y="11478"/>
                  <a:pt x="2712" y="11478"/>
                </a:cubicBezTo>
                <a:cubicBezTo>
                  <a:pt x="2941" y="11478"/>
                  <a:pt x="3170" y="11478"/>
                  <a:pt x="3399" y="11476"/>
                </a:cubicBezTo>
                <a:cubicBezTo>
                  <a:pt x="3556" y="11476"/>
                  <a:pt x="3654" y="11388"/>
                  <a:pt x="3655" y="11261"/>
                </a:cubicBezTo>
                <a:cubicBezTo>
                  <a:pt x="3658" y="11132"/>
                  <a:pt x="3560" y="11045"/>
                  <a:pt x="3403" y="11043"/>
                </a:cubicBezTo>
                <a:cubicBezTo>
                  <a:pt x="3328" y="11043"/>
                  <a:pt x="3252" y="11043"/>
                  <a:pt x="3177" y="11043"/>
                </a:cubicBezTo>
                <a:cubicBezTo>
                  <a:pt x="3026" y="11043"/>
                  <a:pt x="2875" y="11043"/>
                  <a:pt x="2724" y="11043"/>
                </a:cubicBezTo>
                <a:cubicBezTo>
                  <a:pt x="2570" y="11043"/>
                  <a:pt x="2416" y="11043"/>
                  <a:pt x="2261" y="11043"/>
                </a:cubicBezTo>
                <a:close/>
                <a:moveTo>
                  <a:pt x="2790" y="9976"/>
                </a:moveTo>
                <a:cubicBezTo>
                  <a:pt x="2792" y="9976"/>
                  <a:pt x="2794" y="9976"/>
                  <a:pt x="2797" y="9976"/>
                </a:cubicBezTo>
                <a:cubicBezTo>
                  <a:pt x="3815" y="9981"/>
                  <a:pt x="4724" y="10617"/>
                  <a:pt x="5067" y="11570"/>
                </a:cubicBezTo>
                <a:cubicBezTo>
                  <a:pt x="5128" y="11738"/>
                  <a:pt x="5114" y="11760"/>
                  <a:pt x="4930" y="11760"/>
                </a:cubicBezTo>
                <a:lnTo>
                  <a:pt x="656" y="11760"/>
                </a:lnTo>
                <a:cubicBezTo>
                  <a:pt x="466" y="11760"/>
                  <a:pt x="453" y="11738"/>
                  <a:pt x="519" y="11559"/>
                </a:cubicBezTo>
                <a:cubicBezTo>
                  <a:pt x="866" y="10614"/>
                  <a:pt x="1780" y="9976"/>
                  <a:pt x="2790" y="9976"/>
                </a:cubicBezTo>
                <a:close/>
                <a:moveTo>
                  <a:pt x="10397" y="10923"/>
                </a:moveTo>
                <a:cubicBezTo>
                  <a:pt x="11030" y="10923"/>
                  <a:pt x="11563" y="11351"/>
                  <a:pt x="11658" y="11966"/>
                </a:cubicBezTo>
                <a:lnTo>
                  <a:pt x="9192" y="11966"/>
                </a:lnTo>
                <a:cubicBezTo>
                  <a:pt x="9178" y="11506"/>
                  <a:pt x="9726" y="10979"/>
                  <a:pt x="10265" y="10929"/>
                </a:cubicBezTo>
                <a:cubicBezTo>
                  <a:pt x="10309" y="10925"/>
                  <a:pt x="10353" y="10923"/>
                  <a:pt x="10397" y="10923"/>
                </a:cubicBezTo>
                <a:close/>
                <a:moveTo>
                  <a:pt x="5100" y="12200"/>
                </a:moveTo>
                <a:lnTo>
                  <a:pt x="5100" y="12594"/>
                </a:lnTo>
                <a:lnTo>
                  <a:pt x="4681" y="12594"/>
                </a:lnTo>
                <a:lnTo>
                  <a:pt x="4681" y="12200"/>
                </a:lnTo>
                <a:close/>
                <a:moveTo>
                  <a:pt x="7118" y="12206"/>
                </a:moveTo>
                <a:lnTo>
                  <a:pt x="7118" y="12594"/>
                </a:lnTo>
                <a:lnTo>
                  <a:pt x="6516" y="12594"/>
                </a:lnTo>
                <a:lnTo>
                  <a:pt x="6516" y="12206"/>
                </a:lnTo>
                <a:close/>
                <a:moveTo>
                  <a:pt x="4227" y="12207"/>
                </a:moveTo>
                <a:lnTo>
                  <a:pt x="4227" y="12597"/>
                </a:lnTo>
                <a:lnTo>
                  <a:pt x="3611" y="12597"/>
                </a:lnTo>
                <a:lnTo>
                  <a:pt x="3611" y="12207"/>
                </a:lnTo>
                <a:close/>
                <a:moveTo>
                  <a:pt x="7614" y="12191"/>
                </a:moveTo>
                <a:cubicBezTo>
                  <a:pt x="7639" y="12191"/>
                  <a:pt x="7670" y="12208"/>
                  <a:pt x="7698" y="12227"/>
                </a:cubicBezTo>
                <a:cubicBezTo>
                  <a:pt x="7778" y="12278"/>
                  <a:pt x="7868" y="12318"/>
                  <a:pt x="7933" y="12384"/>
                </a:cubicBezTo>
                <a:cubicBezTo>
                  <a:pt x="7982" y="12433"/>
                  <a:pt x="7997" y="12515"/>
                  <a:pt x="8034" y="12599"/>
                </a:cubicBezTo>
                <a:lnTo>
                  <a:pt x="7561" y="12599"/>
                </a:lnTo>
                <a:cubicBezTo>
                  <a:pt x="7561" y="12485"/>
                  <a:pt x="7553" y="12371"/>
                  <a:pt x="7564" y="12260"/>
                </a:cubicBezTo>
                <a:cubicBezTo>
                  <a:pt x="7570" y="12208"/>
                  <a:pt x="7589" y="12191"/>
                  <a:pt x="7614" y="12191"/>
                </a:cubicBezTo>
                <a:close/>
                <a:moveTo>
                  <a:pt x="2918" y="12189"/>
                </a:moveTo>
                <a:cubicBezTo>
                  <a:pt x="2977" y="12189"/>
                  <a:pt x="3040" y="12199"/>
                  <a:pt x="3102" y="12199"/>
                </a:cubicBezTo>
                <a:cubicBezTo>
                  <a:pt x="3121" y="12199"/>
                  <a:pt x="3141" y="12198"/>
                  <a:pt x="3160" y="12196"/>
                </a:cubicBezTo>
                <a:lnTo>
                  <a:pt x="3160" y="12602"/>
                </a:lnTo>
                <a:cubicBezTo>
                  <a:pt x="3148" y="12601"/>
                  <a:pt x="3137" y="12600"/>
                  <a:pt x="3126" y="12600"/>
                </a:cubicBezTo>
                <a:cubicBezTo>
                  <a:pt x="3061" y="12600"/>
                  <a:pt x="2995" y="12612"/>
                  <a:pt x="2931" y="12612"/>
                </a:cubicBezTo>
                <a:cubicBezTo>
                  <a:pt x="2854" y="12612"/>
                  <a:pt x="2781" y="12595"/>
                  <a:pt x="2721" y="12520"/>
                </a:cubicBezTo>
                <a:cubicBezTo>
                  <a:pt x="2683" y="12471"/>
                  <a:pt x="2674" y="12351"/>
                  <a:pt x="2707" y="12298"/>
                </a:cubicBezTo>
                <a:cubicBezTo>
                  <a:pt x="2763" y="12208"/>
                  <a:pt x="2837" y="12189"/>
                  <a:pt x="2918" y="12189"/>
                </a:cubicBezTo>
                <a:close/>
                <a:moveTo>
                  <a:pt x="11340" y="12412"/>
                </a:moveTo>
                <a:cubicBezTo>
                  <a:pt x="11302" y="12805"/>
                  <a:pt x="10865" y="13156"/>
                  <a:pt x="10419" y="13157"/>
                </a:cubicBezTo>
                <a:cubicBezTo>
                  <a:pt x="9973" y="13157"/>
                  <a:pt x="9534" y="12805"/>
                  <a:pt x="9496" y="12412"/>
                </a:cubicBezTo>
                <a:close/>
                <a:moveTo>
                  <a:pt x="2254" y="12207"/>
                </a:moveTo>
                <a:cubicBezTo>
                  <a:pt x="2250" y="12244"/>
                  <a:pt x="2247" y="12281"/>
                  <a:pt x="2244" y="12317"/>
                </a:cubicBezTo>
                <a:cubicBezTo>
                  <a:pt x="2207" y="12723"/>
                  <a:pt x="2480" y="13030"/>
                  <a:pt x="2888" y="13039"/>
                </a:cubicBezTo>
                <a:cubicBezTo>
                  <a:pt x="2972" y="13041"/>
                  <a:pt x="3056" y="13041"/>
                  <a:pt x="3143" y="13041"/>
                </a:cubicBezTo>
                <a:cubicBezTo>
                  <a:pt x="3258" y="13041"/>
                  <a:pt x="3377" y="13040"/>
                  <a:pt x="3504" y="13040"/>
                </a:cubicBezTo>
                <a:cubicBezTo>
                  <a:pt x="3316" y="13257"/>
                  <a:pt x="3053" y="13369"/>
                  <a:pt x="2786" y="13369"/>
                </a:cubicBezTo>
                <a:cubicBezTo>
                  <a:pt x="2651" y="13369"/>
                  <a:pt x="2515" y="13340"/>
                  <a:pt x="2388" y="13281"/>
                </a:cubicBezTo>
                <a:cubicBezTo>
                  <a:pt x="1980" y="13093"/>
                  <a:pt x="1772" y="12684"/>
                  <a:pt x="1848" y="12207"/>
                </a:cubicBezTo>
                <a:close/>
                <a:moveTo>
                  <a:pt x="11912" y="12403"/>
                </a:moveTo>
                <a:cubicBezTo>
                  <a:pt x="11917" y="12403"/>
                  <a:pt x="11922" y="12403"/>
                  <a:pt x="11927" y="12404"/>
                </a:cubicBezTo>
                <a:cubicBezTo>
                  <a:pt x="11986" y="12406"/>
                  <a:pt x="12046" y="12407"/>
                  <a:pt x="12105" y="12407"/>
                </a:cubicBezTo>
                <a:cubicBezTo>
                  <a:pt x="12199" y="12407"/>
                  <a:pt x="12294" y="12405"/>
                  <a:pt x="12387" y="12405"/>
                </a:cubicBezTo>
                <a:cubicBezTo>
                  <a:pt x="12433" y="13216"/>
                  <a:pt x="11538" y="14109"/>
                  <a:pt x="10621" y="14178"/>
                </a:cubicBezTo>
                <a:cubicBezTo>
                  <a:pt x="10563" y="14183"/>
                  <a:pt x="10505" y="14185"/>
                  <a:pt x="10448" y="14185"/>
                </a:cubicBezTo>
                <a:cubicBezTo>
                  <a:pt x="9400" y="14185"/>
                  <a:pt x="8537" y="13444"/>
                  <a:pt x="8433" y="12411"/>
                </a:cubicBezTo>
                <a:lnTo>
                  <a:pt x="9026" y="12411"/>
                </a:lnTo>
                <a:cubicBezTo>
                  <a:pt x="9043" y="12468"/>
                  <a:pt x="9057" y="12523"/>
                  <a:pt x="9073" y="12579"/>
                </a:cubicBezTo>
                <a:cubicBezTo>
                  <a:pt x="9248" y="13175"/>
                  <a:pt x="9803" y="13592"/>
                  <a:pt x="10414" y="13592"/>
                </a:cubicBezTo>
                <a:cubicBezTo>
                  <a:pt x="10422" y="13592"/>
                  <a:pt x="10430" y="13592"/>
                  <a:pt x="10439" y="13592"/>
                </a:cubicBezTo>
                <a:cubicBezTo>
                  <a:pt x="11068" y="13580"/>
                  <a:pt x="11622" y="13143"/>
                  <a:pt x="11776" y="12526"/>
                </a:cubicBezTo>
                <a:cubicBezTo>
                  <a:pt x="11798" y="12437"/>
                  <a:pt x="11828" y="12403"/>
                  <a:pt x="11912" y="12403"/>
                </a:cubicBezTo>
                <a:close/>
                <a:moveTo>
                  <a:pt x="1371" y="12203"/>
                </a:moveTo>
                <a:cubicBezTo>
                  <a:pt x="1398" y="12412"/>
                  <a:pt x="1396" y="12619"/>
                  <a:pt x="1455" y="12807"/>
                </a:cubicBezTo>
                <a:cubicBezTo>
                  <a:pt x="1631" y="13369"/>
                  <a:pt x="2024" y="13711"/>
                  <a:pt x="2607" y="13790"/>
                </a:cubicBezTo>
                <a:cubicBezTo>
                  <a:pt x="2681" y="13799"/>
                  <a:pt x="2753" y="13804"/>
                  <a:pt x="2823" y="13804"/>
                </a:cubicBezTo>
                <a:cubicBezTo>
                  <a:pt x="3300" y="13804"/>
                  <a:pt x="3688" y="13578"/>
                  <a:pt x="3970" y="13156"/>
                </a:cubicBezTo>
                <a:cubicBezTo>
                  <a:pt x="4026" y="13072"/>
                  <a:pt x="4079" y="13037"/>
                  <a:pt x="4169" y="13037"/>
                </a:cubicBezTo>
                <a:cubicBezTo>
                  <a:pt x="4175" y="13037"/>
                  <a:pt x="4182" y="13037"/>
                  <a:pt x="4190" y="13037"/>
                </a:cubicBezTo>
                <a:cubicBezTo>
                  <a:pt x="4258" y="13041"/>
                  <a:pt x="4326" y="13042"/>
                  <a:pt x="4394" y="13042"/>
                </a:cubicBezTo>
                <a:cubicBezTo>
                  <a:pt x="4485" y="13042"/>
                  <a:pt x="4576" y="13040"/>
                  <a:pt x="4668" y="13040"/>
                </a:cubicBezTo>
                <a:cubicBezTo>
                  <a:pt x="4587" y="13746"/>
                  <a:pt x="3635" y="14410"/>
                  <a:pt x="2785" y="14410"/>
                </a:cubicBezTo>
                <a:cubicBezTo>
                  <a:pt x="2715" y="14410"/>
                  <a:pt x="2646" y="14406"/>
                  <a:pt x="2579" y="14396"/>
                </a:cubicBezTo>
                <a:cubicBezTo>
                  <a:pt x="1460" y="14245"/>
                  <a:pt x="656" y="13255"/>
                  <a:pt x="808" y="12203"/>
                </a:cubicBezTo>
                <a:close/>
                <a:moveTo>
                  <a:pt x="6796" y="1"/>
                </a:moveTo>
                <a:cubicBezTo>
                  <a:pt x="6523" y="102"/>
                  <a:pt x="6319" y="270"/>
                  <a:pt x="6258" y="569"/>
                </a:cubicBezTo>
                <a:cubicBezTo>
                  <a:pt x="6239" y="658"/>
                  <a:pt x="6242" y="750"/>
                  <a:pt x="6234" y="858"/>
                </a:cubicBezTo>
                <a:lnTo>
                  <a:pt x="6060" y="858"/>
                </a:lnTo>
                <a:cubicBezTo>
                  <a:pt x="5637" y="858"/>
                  <a:pt x="5215" y="858"/>
                  <a:pt x="4794" y="858"/>
                </a:cubicBezTo>
                <a:cubicBezTo>
                  <a:pt x="4583" y="858"/>
                  <a:pt x="4372" y="858"/>
                  <a:pt x="4161" y="858"/>
                </a:cubicBezTo>
                <a:cubicBezTo>
                  <a:pt x="4141" y="858"/>
                  <a:pt x="4121" y="858"/>
                  <a:pt x="4100" y="858"/>
                </a:cubicBezTo>
                <a:cubicBezTo>
                  <a:pt x="4009" y="858"/>
                  <a:pt x="3918" y="859"/>
                  <a:pt x="3828" y="870"/>
                </a:cubicBezTo>
                <a:cubicBezTo>
                  <a:pt x="3465" y="913"/>
                  <a:pt x="3177" y="1250"/>
                  <a:pt x="3178" y="1625"/>
                </a:cubicBezTo>
                <a:cubicBezTo>
                  <a:pt x="3180" y="1998"/>
                  <a:pt x="3469" y="2346"/>
                  <a:pt x="3834" y="2373"/>
                </a:cubicBezTo>
                <a:cubicBezTo>
                  <a:pt x="3977" y="2383"/>
                  <a:pt x="4121" y="2386"/>
                  <a:pt x="4265" y="2386"/>
                </a:cubicBezTo>
                <a:cubicBezTo>
                  <a:pt x="4426" y="2386"/>
                  <a:pt x="4586" y="2383"/>
                  <a:pt x="4747" y="2381"/>
                </a:cubicBezTo>
                <a:cubicBezTo>
                  <a:pt x="4871" y="2378"/>
                  <a:pt x="4942" y="2301"/>
                  <a:pt x="4947" y="2177"/>
                </a:cubicBezTo>
                <a:cubicBezTo>
                  <a:pt x="4953" y="2052"/>
                  <a:pt x="4882" y="1979"/>
                  <a:pt x="4762" y="1955"/>
                </a:cubicBezTo>
                <a:cubicBezTo>
                  <a:pt x="4742" y="1951"/>
                  <a:pt x="4720" y="1950"/>
                  <a:pt x="4699" y="1950"/>
                </a:cubicBezTo>
                <a:cubicBezTo>
                  <a:pt x="4677" y="1950"/>
                  <a:pt x="4655" y="1951"/>
                  <a:pt x="4633" y="1951"/>
                </a:cubicBezTo>
                <a:cubicBezTo>
                  <a:pt x="4406" y="1950"/>
                  <a:pt x="4178" y="1951"/>
                  <a:pt x="3952" y="1948"/>
                </a:cubicBezTo>
                <a:cubicBezTo>
                  <a:pt x="3801" y="1948"/>
                  <a:pt x="3692" y="1877"/>
                  <a:pt x="3638" y="1736"/>
                </a:cubicBezTo>
                <a:cubicBezTo>
                  <a:pt x="3550" y="1509"/>
                  <a:pt x="3710" y="1296"/>
                  <a:pt x="3977" y="1294"/>
                </a:cubicBezTo>
                <a:cubicBezTo>
                  <a:pt x="4283" y="1293"/>
                  <a:pt x="4589" y="1293"/>
                  <a:pt x="4896" y="1293"/>
                </a:cubicBezTo>
                <a:cubicBezTo>
                  <a:pt x="5314" y="1293"/>
                  <a:pt x="5732" y="1293"/>
                  <a:pt x="6151" y="1294"/>
                </a:cubicBezTo>
                <a:cubicBezTo>
                  <a:pt x="6178" y="1294"/>
                  <a:pt x="6205" y="1301"/>
                  <a:pt x="6231" y="1306"/>
                </a:cubicBezTo>
                <a:lnTo>
                  <a:pt x="6231" y="1951"/>
                </a:lnTo>
                <a:cubicBezTo>
                  <a:pt x="6114" y="1951"/>
                  <a:pt x="6002" y="1950"/>
                  <a:pt x="5892" y="1950"/>
                </a:cubicBezTo>
                <a:cubicBezTo>
                  <a:pt x="5837" y="1950"/>
                  <a:pt x="5783" y="1950"/>
                  <a:pt x="5728" y="1951"/>
                </a:cubicBezTo>
                <a:cubicBezTo>
                  <a:pt x="5563" y="1954"/>
                  <a:pt x="5462" y="2042"/>
                  <a:pt x="5466" y="2176"/>
                </a:cubicBezTo>
                <a:cubicBezTo>
                  <a:pt x="5470" y="2303"/>
                  <a:pt x="5566" y="2383"/>
                  <a:pt x="5728" y="2384"/>
                </a:cubicBezTo>
                <a:cubicBezTo>
                  <a:pt x="5811" y="2385"/>
                  <a:pt x="5895" y="2386"/>
                  <a:pt x="5979" y="2386"/>
                </a:cubicBezTo>
                <a:cubicBezTo>
                  <a:pt x="6063" y="2386"/>
                  <a:pt x="6148" y="2385"/>
                  <a:pt x="6234" y="2385"/>
                </a:cubicBezTo>
                <a:lnTo>
                  <a:pt x="6234" y="4033"/>
                </a:lnTo>
                <a:cubicBezTo>
                  <a:pt x="5678" y="3756"/>
                  <a:pt x="5375" y="3655"/>
                  <a:pt x="5053" y="3655"/>
                </a:cubicBezTo>
                <a:cubicBezTo>
                  <a:pt x="4975" y="3655"/>
                  <a:pt x="4896" y="3661"/>
                  <a:pt x="4812" y="3672"/>
                </a:cubicBezTo>
                <a:cubicBezTo>
                  <a:pt x="4295" y="3739"/>
                  <a:pt x="3866" y="3969"/>
                  <a:pt x="3534" y="4368"/>
                </a:cubicBezTo>
                <a:cubicBezTo>
                  <a:pt x="2940" y="5078"/>
                  <a:pt x="2916" y="6088"/>
                  <a:pt x="3472" y="6820"/>
                </a:cubicBezTo>
                <a:cubicBezTo>
                  <a:pt x="3749" y="7187"/>
                  <a:pt x="4111" y="7434"/>
                  <a:pt x="4560" y="7545"/>
                </a:cubicBezTo>
                <a:cubicBezTo>
                  <a:pt x="4730" y="7587"/>
                  <a:pt x="4895" y="7607"/>
                  <a:pt x="5058" y="7607"/>
                </a:cubicBezTo>
                <a:cubicBezTo>
                  <a:pt x="5472" y="7607"/>
                  <a:pt x="5864" y="7473"/>
                  <a:pt x="6244" y="7211"/>
                </a:cubicBezTo>
                <a:lnTo>
                  <a:pt x="6244" y="7377"/>
                </a:lnTo>
                <a:cubicBezTo>
                  <a:pt x="6244" y="7805"/>
                  <a:pt x="6225" y="8237"/>
                  <a:pt x="6248" y="8666"/>
                </a:cubicBezTo>
                <a:cubicBezTo>
                  <a:pt x="6271" y="9070"/>
                  <a:pt x="6144" y="9388"/>
                  <a:pt x="5836" y="9650"/>
                </a:cubicBezTo>
                <a:cubicBezTo>
                  <a:pt x="5570" y="9878"/>
                  <a:pt x="5359" y="10156"/>
                  <a:pt x="5235" y="10489"/>
                </a:cubicBezTo>
                <a:cubicBezTo>
                  <a:pt x="5204" y="10573"/>
                  <a:pt x="5178" y="10660"/>
                  <a:pt x="5151" y="10744"/>
                </a:cubicBezTo>
                <a:cubicBezTo>
                  <a:pt x="5135" y="10741"/>
                  <a:pt x="5130" y="10743"/>
                  <a:pt x="5128" y="10740"/>
                </a:cubicBezTo>
                <a:cubicBezTo>
                  <a:pt x="5114" y="10727"/>
                  <a:pt x="5100" y="10714"/>
                  <a:pt x="5088" y="10699"/>
                </a:cubicBezTo>
                <a:cubicBezTo>
                  <a:pt x="4487" y="9931"/>
                  <a:pt x="3720" y="9548"/>
                  <a:pt x="2786" y="9548"/>
                </a:cubicBezTo>
                <a:cubicBezTo>
                  <a:pt x="2680" y="9548"/>
                  <a:pt x="2572" y="9553"/>
                  <a:pt x="2462" y="9563"/>
                </a:cubicBezTo>
                <a:cubicBezTo>
                  <a:pt x="1383" y="9662"/>
                  <a:pt x="374" y="10491"/>
                  <a:pt x="70" y="11525"/>
                </a:cubicBezTo>
                <a:cubicBezTo>
                  <a:pt x="0" y="11761"/>
                  <a:pt x="70" y="11978"/>
                  <a:pt x="275" y="12106"/>
                </a:cubicBezTo>
                <a:cubicBezTo>
                  <a:pt x="351" y="12153"/>
                  <a:pt x="358" y="12204"/>
                  <a:pt x="361" y="12281"/>
                </a:cubicBezTo>
                <a:cubicBezTo>
                  <a:pt x="368" y="12488"/>
                  <a:pt x="365" y="12698"/>
                  <a:pt x="408" y="12899"/>
                </a:cubicBezTo>
                <a:cubicBezTo>
                  <a:pt x="640" y="13989"/>
                  <a:pt x="1563" y="14782"/>
                  <a:pt x="2647" y="14839"/>
                </a:cubicBezTo>
                <a:cubicBezTo>
                  <a:pt x="2692" y="14842"/>
                  <a:pt x="2737" y="14843"/>
                  <a:pt x="2781" y="14843"/>
                </a:cubicBezTo>
                <a:cubicBezTo>
                  <a:pt x="3850" y="14843"/>
                  <a:pt x="4770" y="14176"/>
                  <a:pt x="5116" y="13137"/>
                </a:cubicBezTo>
                <a:cubicBezTo>
                  <a:pt x="5127" y="13103"/>
                  <a:pt x="5145" y="13073"/>
                  <a:pt x="5181" y="12999"/>
                </a:cubicBezTo>
                <a:cubicBezTo>
                  <a:pt x="5201" y="13045"/>
                  <a:pt x="5205" y="13065"/>
                  <a:pt x="5217" y="13080"/>
                </a:cubicBezTo>
                <a:cubicBezTo>
                  <a:pt x="5385" y="13300"/>
                  <a:pt x="5594" y="13409"/>
                  <a:pt x="5805" y="13409"/>
                </a:cubicBezTo>
                <a:cubicBezTo>
                  <a:pt x="6007" y="13409"/>
                  <a:pt x="6212" y="13308"/>
                  <a:pt x="6382" y="13106"/>
                </a:cubicBezTo>
                <a:cubicBezTo>
                  <a:pt x="6415" y="13066"/>
                  <a:pt x="6486" y="13043"/>
                  <a:pt x="6540" y="13043"/>
                </a:cubicBezTo>
                <a:cubicBezTo>
                  <a:pt x="6781" y="13040"/>
                  <a:pt x="7023" y="13040"/>
                  <a:pt x="7264" y="13040"/>
                </a:cubicBezTo>
                <a:cubicBezTo>
                  <a:pt x="7506" y="13040"/>
                  <a:pt x="7747" y="13040"/>
                  <a:pt x="7989" y="13037"/>
                </a:cubicBezTo>
                <a:cubicBezTo>
                  <a:pt x="7991" y="13037"/>
                  <a:pt x="7993" y="13037"/>
                  <a:pt x="7995" y="13037"/>
                </a:cubicBezTo>
                <a:cubicBezTo>
                  <a:pt x="8100" y="13037"/>
                  <a:pt x="8148" y="13074"/>
                  <a:pt x="8189" y="13170"/>
                </a:cubicBezTo>
                <a:cubicBezTo>
                  <a:pt x="8588" y="14071"/>
                  <a:pt x="9459" y="14623"/>
                  <a:pt x="10413" y="14623"/>
                </a:cubicBezTo>
                <a:cubicBezTo>
                  <a:pt x="10555" y="14623"/>
                  <a:pt x="10699" y="14611"/>
                  <a:pt x="10843" y="14586"/>
                </a:cubicBezTo>
                <a:cubicBezTo>
                  <a:pt x="11885" y="14405"/>
                  <a:pt x="12678" y="13582"/>
                  <a:pt x="12830" y="12520"/>
                </a:cubicBezTo>
                <a:cubicBezTo>
                  <a:pt x="12842" y="12445"/>
                  <a:pt x="12859" y="12394"/>
                  <a:pt x="12944" y="12361"/>
                </a:cubicBezTo>
                <a:cubicBezTo>
                  <a:pt x="13175" y="12268"/>
                  <a:pt x="13286" y="12060"/>
                  <a:pt x="13255" y="11814"/>
                </a:cubicBezTo>
                <a:cubicBezTo>
                  <a:pt x="13081" y="10407"/>
                  <a:pt x="11851" y="9329"/>
                  <a:pt x="10432" y="9329"/>
                </a:cubicBezTo>
                <a:cubicBezTo>
                  <a:pt x="10420" y="9329"/>
                  <a:pt x="10408" y="9329"/>
                  <a:pt x="10396" y="9330"/>
                </a:cubicBezTo>
                <a:cubicBezTo>
                  <a:pt x="9835" y="9337"/>
                  <a:pt x="9321" y="9491"/>
                  <a:pt x="8852" y="9797"/>
                </a:cubicBezTo>
                <a:cubicBezTo>
                  <a:pt x="8729" y="9877"/>
                  <a:pt x="8695" y="9998"/>
                  <a:pt x="8756" y="10105"/>
                </a:cubicBezTo>
                <a:cubicBezTo>
                  <a:pt x="8796" y="10172"/>
                  <a:pt x="8860" y="10208"/>
                  <a:pt x="8934" y="10208"/>
                </a:cubicBezTo>
                <a:cubicBezTo>
                  <a:pt x="8978" y="10208"/>
                  <a:pt x="9025" y="10195"/>
                  <a:pt x="9073" y="10169"/>
                </a:cubicBezTo>
                <a:cubicBezTo>
                  <a:pt x="9098" y="10156"/>
                  <a:pt x="9123" y="10139"/>
                  <a:pt x="9147" y="10123"/>
                </a:cubicBezTo>
                <a:cubicBezTo>
                  <a:pt x="9540" y="9882"/>
                  <a:pt x="9980" y="9762"/>
                  <a:pt x="10419" y="9762"/>
                </a:cubicBezTo>
                <a:cubicBezTo>
                  <a:pt x="10968" y="9762"/>
                  <a:pt x="11515" y="9950"/>
                  <a:pt x="11960" y="10318"/>
                </a:cubicBezTo>
                <a:cubicBezTo>
                  <a:pt x="12063" y="10402"/>
                  <a:pt x="12152" y="10499"/>
                  <a:pt x="12266" y="10607"/>
                </a:cubicBezTo>
                <a:cubicBezTo>
                  <a:pt x="12209" y="10616"/>
                  <a:pt x="12185" y="10619"/>
                  <a:pt x="12162" y="10623"/>
                </a:cubicBezTo>
                <a:cubicBezTo>
                  <a:pt x="12020" y="10653"/>
                  <a:pt x="11947" y="10736"/>
                  <a:pt x="11956" y="10857"/>
                </a:cubicBezTo>
                <a:cubicBezTo>
                  <a:pt x="11966" y="10978"/>
                  <a:pt x="12053" y="11049"/>
                  <a:pt x="12198" y="11055"/>
                </a:cubicBezTo>
                <a:cubicBezTo>
                  <a:pt x="12244" y="11056"/>
                  <a:pt x="12290" y="11058"/>
                  <a:pt x="12336" y="11058"/>
                </a:cubicBezTo>
                <a:cubicBezTo>
                  <a:pt x="12372" y="11058"/>
                  <a:pt x="12408" y="11057"/>
                  <a:pt x="12444" y="11053"/>
                </a:cubicBezTo>
                <a:cubicBezTo>
                  <a:pt x="12454" y="11052"/>
                  <a:pt x="12463" y="11052"/>
                  <a:pt x="12472" y="11052"/>
                </a:cubicBezTo>
                <a:cubicBezTo>
                  <a:pt x="12571" y="11052"/>
                  <a:pt x="12611" y="11111"/>
                  <a:pt x="12622" y="11224"/>
                </a:cubicBezTo>
                <a:cubicBezTo>
                  <a:pt x="12597" y="11224"/>
                  <a:pt x="12572" y="11224"/>
                  <a:pt x="12548" y="11224"/>
                </a:cubicBezTo>
                <a:cubicBezTo>
                  <a:pt x="12524" y="11224"/>
                  <a:pt x="12501" y="11224"/>
                  <a:pt x="12477" y="11226"/>
                </a:cubicBezTo>
                <a:cubicBezTo>
                  <a:pt x="12328" y="11234"/>
                  <a:pt x="12241" y="11315"/>
                  <a:pt x="12242" y="11445"/>
                </a:cubicBezTo>
                <a:cubicBezTo>
                  <a:pt x="12242" y="11576"/>
                  <a:pt x="12328" y="11654"/>
                  <a:pt x="12480" y="11659"/>
                </a:cubicBezTo>
                <a:cubicBezTo>
                  <a:pt x="12513" y="11660"/>
                  <a:pt x="12547" y="11660"/>
                  <a:pt x="12580" y="11660"/>
                </a:cubicBezTo>
                <a:cubicBezTo>
                  <a:pt x="12647" y="11660"/>
                  <a:pt x="12715" y="11659"/>
                  <a:pt x="12785" y="11659"/>
                </a:cubicBezTo>
                <a:cubicBezTo>
                  <a:pt x="12799" y="11736"/>
                  <a:pt x="12823" y="11798"/>
                  <a:pt x="12818" y="11858"/>
                </a:cubicBezTo>
                <a:cubicBezTo>
                  <a:pt x="12813" y="11896"/>
                  <a:pt x="12769" y="11963"/>
                  <a:pt x="12741" y="11965"/>
                </a:cubicBezTo>
                <a:cubicBezTo>
                  <a:pt x="12635" y="11969"/>
                  <a:pt x="12530" y="11970"/>
                  <a:pt x="12425" y="11970"/>
                </a:cubicBezTo>
                <a:cubicBezTo>
                  <a:pt x="12320" y="11970"/>
                  <a:pt x="12216" y="11969"/>
                  <a:pt x="12112" y="11969"/>
                </a:cubicBezTo>
                <a:cubicBezTo>
                  <a:pt x="11932" y="10972"/>
                  <a:pt x="11182" y="10550"/>
                  <a:pt x="10595" y="10495"/>
                </a:cubicBezTo>
                <a:cubicBezTo>
                  <a:pt x="10534" y="10489"/>
                  <a:pt x="10473" y="10486"/>
                  <a:pt x="10412" y="10486"/>
                </a:cubicBezTo>
                <a:cubicBezTo>
                  <a:pt x="10098" y="10486"/>
                  <a:pt x="9802" y="10565"/>
                  <a:pt x="9527" y="10737"/>
                </a:cubicBezTo>
                <a:cubicBezTo>
                  <a:pt x="9073" y="11022"/>
                  <a:pt x="8813" y="11441"/>
                  <a:pt x="8724" y="11971"/>
                </a:cubicBezTo>
                <a:lnTo>
                  <a:pt x="8175" y="11971"/>
                </a:lnTo>
                <a:cubicBezTo>
                  <a:pt x="8014" y="11969"/>
                  <a:pt x="7997" y="11949"/>
                  <a:pt x="8024" y="11794"/>
                </a:cubicBezTo>
                <a:cubicBezTo>
                  <a:pt x="8087" y="11436"/>
                  <a:pt x="8219" y="11109"/>
                  <a:pt x="8422" y="10808"/>
                </a:cubicBezTo>
                <a:cubicBezTo>
                  <a:pt x="8511" y="10674"/>
                  <a:pt x="8493" y="10550"/>
                  <a:pt x="8385" y="10478"/>
                </a:cubicBezTo>
                <a:cubicBezTo>
                  <a:pt x="8344" y="10450"/>
                  <a:pt x="8300" y="10436"/>
                  <a:pt x="8258" y="10436"/>
                </a:cubicBezTo>
                <a:cubicBezTo>
                  <a:pt x="8184" y="10436"/>
                  <a:pt x="8114" y="10478"/>
                  <a:pt x="8067" y="10567"/>
                </a:cubicBezTo>
                <a:cubicBezTo>
                  <a:pt x="7923" y="10844"/>
                  <a:pt x="7793" y="11129"/>
                  <a:pt x="7668" y="11415"/>
                </a:cubicBezTo>
                <a:cubicBezTo>
                  <a:pt x="7620" y="11522"/>
                  <a:pt x="7631" y="11686"/>
                  <a:pt x="7556" y="11741"/>
                </a:cubicBezTo>
                <a:cubicBezTo>
                  <a:pt x="7521" y="11765"/>
                  <a:pt x="7474" y="11772"/>
                  <a:pt x="7422" y="11772"/>
                </a:cubicBezTo>
                <a:cubicBezTo>
                  <a:pt x="7351" y="11772"/>
                  <a:pt x="7272" y="11760"/>
                  <a:pt x="7202" y="11760"/>
                </a:cubicBezTo>
                <a:cubicBezTo>
                  <a:pt x="7126" y="11760"/>
                  <a:pt x="7049" y="11760"/>
                  <a:pt x="6972" y="11760"/>
                </a:cubicBezTo>
                <a:cubicBezTo>
                  <a:pt x="6818" y="11760"/>
                  <a:pt x="6662" y="11760"/>
                  <a:pt x="6500" y="11760"/>
                </a:cubicBezTo>
                <a:cubicBezTo>
                  <a:pt x="6500" y="11560"/>
                  <a:pt x="6502" y="11382"/>
                  <a:pt x="6500" y="11204"/>
                </a:cubicBezTo>
                <a:cubicBezTo>
                  <a:pt x="6497" y="11035"/>
                  <a:pt x="6558" y="10894"/>
                  <a:pt x="6678" y="10775"/>
                </a:cubicBezTo>
                <a:cubicBezTo>
                  <a:pt x="6794" y="10660"/>
                  <a:pt x="6912" y="10545"/>
                  <a:pt x="7024" y="10426"/>
                </a:cubicBezTo>
                <a:cubicBezTo>
                  <a:pt x="7353" y="10079"/>
                  <a:pt x="7571" y="9671"/>
                  <a:pt x="7608" y="9193"/>
                </a:cubicBezTo>
                <a:cubicBezTo>
                  <a:pt x="7641" y="8756"/>
                  <a:pt x="7631" y="8315"/>
                  <a:pt x="7635" y="7877"/>
                </a:cubicBezTo>
                <a:cubicBezTo>
                  <a:pt x="7637" y="7717"/>
                  <a:pt x="7553" y="7623"/>
                  <a:pt x="7420" y="7622"/>
                </a:cubicBezTo>
                <a:cubicBezTo>
                  <a:pt x="7419" y="7622"/>
                  <a:pt x="7418" y="7622"/>
                  <a:pt x="7417" y="7622"/>
                </a:cubicBezTo>
                <a:cubicBezTo>
                  <a:pt x="7282" y="7622"/>
                  <a:pt x="7202" y="7716"/>
                  <a:pt x="7202" y="7885"/>
                </a:cubicBezTo>
                <a:cubicBezTo>
                  <a:pt x="7201" y="8223"/>
                  <a:pt x="7214" y="8562"/>
                  <a:pt x="7197" y="8899"/>
                </a:cubicBezTo>
                <a:cubicBezTo>
                  <a:pt x="7185" y="9105"/>
                  <a:pt x="7145" y="9311"/>
                  <a:pt x="7088" y="9508"/>
                </a:cubicBezTo>
                <a:cubicBezTo>
                  <a:pt x="6976" y="9895"/>
                  <a:pt x="6688" y="10161"/>
                  <a:pt x="6409" y="10429"/>
                </a:cubicBezTo>
                <a:cubicBezTo>
                  <a:pt x="6171" y="10656"/>
                  <a:pt x="6057" y="10928"/>
                  <a:pt x="6063" y="11257"/>
                </a:cubicBezTo>
                <a:cubicBezTo>
                  <a:pt x="6071" y="11721"/>
                  <a:pt x="6068" y="12184"/>
                  <a:pt x="6068" y="12649"/>
                </a:cubicBezTo>
                <a:cubicBezTo>
                  <a:pt x="6068" y="12848"/>
                  <a:pt x="5973" y="12963"/>
                  <a:pt x="5812" y="12968"/>
                </a:cubicBezTo>
                <a:cubicBezTo>
                  <a:pt x="5809" y="12968"/>
                  <a:pt x="5806" y="12968"/>
                  <a:pt x="5803" y="12968"/>
                </a:cubicBezTo>
                <a:cubicBezTo>
                  <a:pt x="5639" y="12968"/>
                  <a:pt x="5547" y="12853"/>
                  <a:pt x="5546" y="12647"/>
                </a:cubicBezTo>
                <a:cubicBezTo>
                  <a:pt x="5544" y="12179"/>
                  <a:pt x="5544" y="11710"/>
                  <a:pt x="5540" y="11241"/>
                </a:cubicBezTo>
                <a:cubicBezTo>
                  <a:pt x="5539" y="10975"/>
                  <a:pt x="5576" y="10714"/>
                  <a:pt x="5717" y="10489"/>
                </a:cubicBezTo>
                <a:cubicBezTo>
                  <a:pt x="5833" y="10304"/>
                  <a:pt x="5969" y="10119"/>
                  <a:pt x="6131" y="9973"/>
                </a:cubicBezTo>
                <a:cubicBezTo>
                  <a:pt x="6539" y="9613"/>
                  <a:pt x="6707" y="9177"/>
                  <a:pt x="6684" y="8636"/>
                </a:cubicBezTo>
                <a:cubicBezTo>
                  <a:pt x="6660" y="8048"/>
                  <a:pt x="6678" y="7458"/>
                  <a:pt x="6680" y="6868"/>
                </a:cubicBezTo>
                <a:cubicBezTo>
                  <a:pt x="6680" y="6817"/>
                  <a:pt x="6680" y="6756"/>
                  <a:pt x="6704" y="6716"/>
                </a:cubicBezTo>
                <a:cubicBezTo>
                  <a:pt x="6868" y="6455"/>
                  <a:pt x="6970" y="6172"/>
                  <a:pt x="7013" y="5861"/>
                </a:cubicBezTo>
                <a:lnTo>
                  <a:pt x="7194" y="5861"/>
                </a:lnTo>
                <a:cubicBezTo>
                  <a:pt x="7197" y="5900"/>
                  <a:pt x="7201" y="5932"/>
                  <a:pt x="7201" y="5965"/>
                </a:cubicBezTo>
                <a:cubicBezTo>
                  <a:pt x="7201" y="6268"/>
                  <a:pt x="7198" y="6573"/>
                  <a:pt x="7202" y="6878"/>
                </a:cubicBezTo>
                <a:cubicBezTo>
                  <a:pt x="7204" y="7013"/>
                  <a:pt x="7294" y="7102"/>
                  <a:pt x="7416" y="7103"/>
                </a:cubicBezTo>
                <a:cubicBezTo>
                  <a:pt x="7417" y="7103"/>
                  <a:pt x="7418" y="7103"/>
                  <a:pt x="7419" y="7103"/>
                </a:cubicBezTo>
                <a:cubicBezTo>
                  <a:pt x="7538" y="7103"/>
                  <a:pt x="7625" y="7015"/>
                  <a:pt x="7635" y="6882"/>
                </a:cubicBezTo>
                <a:cubicBezTo>
                  <a:pt x="7638" y="6838"/>
                  <a:pt x="7635" y="6796"/>
                  <a:pt x="7635" y="6751"/>
                </a:cubicBezTo>
                <a:lnTo>
                  <a:pt x="7635" y="2563"/>
                </a:lnTo>
                <a:lnTo>
                  <a:pt x="7635" y="2385"/>
                </a:lnTo>
                <a:lnTo>
                  <a:pt x="7829" y="2385"/>
                </a:lnTo>
                <a:cubicBezTo>
                  <a:pt x="7910" y="2385"/>
                  <a:pt x="7990" y="2385"/>
                  <a:pt x="8071" y="2385"/>
                </a:cubicBezTo>
                <a:cubicBezTo>
                  <a:pt x="8461" y="2385"/>
                  <a:pt x="8850" y="2387"/>
                  <a:pt x="9239" y="2387"/>
                </a:cubicBezTo>
                <a:cubicBezTo>
                  <a:pt x="9596" y="2387"/>
                  <a:pt x="9952" y="2385"/>
                  <a:pt x="10308" y="2381"/>
                </a:cubicBezTo>
                <a:cubicBezTo>
                  <a:pt x="10813" y="2374"/>
                  <a:pt x="11158" y="1901"/>
                  <a:pt x="11027" y="1417"/>
                </a:cubicBezTo>
                <a:cubicBezTo>
                  <a:pt x="10934" y="1078"/>
                  <a:pt x="10640" y="860"/>
                  <a:pt x="10255" y="858"/>
                </a:cubicBezTo>
                <a:cubicBezTo>
                  <a:pt x="9984" y="858"/>
                  <a:pt x="9714" y="858"/>
                  <a:pt x="9443" y="858"/>
                </a:cubicBezTo>
                <a:cubicBezTo>
                  <a:pt x="8902" y="858"/>
                  <a:pt x="8361" y="858"/>
                  <a:pt x="7821" y="858"/>
                </a:cubicBezTo>
                <a:lnTo>
                  <a:pt x="7645" y="858"/>
                </a:lnTo>
                <a:cubicBezTo>
                  <a:pt x="7638" y="757"/>
                  <a:pt x="7640" y="669"/>
                  <a:pt x="7624" y="585"/>
                </a:cubicBezTo>
                <a:cubicBezTo>
                  <a:pt x="7571" y="276"/>
                  <a:pt x="7362" y="106"/>
                  <a:pt x="708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17"/>
          <p:cNvSpPr/>
          <p:nvPr/>
        </p:nvSpPr>
        <p:spPr>
          <a:xfrm>
            <a:off x="527250" y="572417"/>
            <a:ext cx="8089500" cy="607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7" name="Google Shape;497;p17"/>
          <p:cNvSpPr txBox="1">
            <a:spLocks noGrp="1"/>
          </p:cNvSpPr>
          <p:nvPr>
            <p:ph type="title"/>
          </p:nvPr>
        </p:nvSpPr>
        <p:spPr>
          <a:xfrm>
            <a:off x="713250" y="539496"/>
            <a:ext cx="771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/>
              <a:t>BCycle Data Collection</a:t>
            </a:r>
            <a:endParaRPr/>
          </a:p>
        </p:txBody>
      </p:sp>
      <p:sp>
        <p:nvSpPr>
          <p:cNvPr id="498" name="Google Shape;498;p17"/>
          <p:cNvSpPr txBox="1">
            <a:spLocks noGrp="1"/>
          </p:cNvSpPr>
          <p:nvPr>
            <p:ph type="subTitle" idx="2"/>
          </p:nvPr>
        </p:nvSpPr>
        <p:spPr>
          <a:xfrm>
            <a:off x="2808503" y="3510011"/>
            <a:ext cx="3643746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-US" b="1" i="0">
                <a:latin typeface="Arial"/>
                <a:ea typeface="Arial"/>
                <a:cs typeface="Arial"/>
                <a:sym typeface="Arial"/>
              </a:rPr>
              <a:t>App Usage</a:t>
            </a:r>
            <a:endParaRPr/>
          </a:p>
        </p:txBody>
      </p:sp>
      <p:sp>
        <p:nvSpPr>
          <p:cNvPr id="499" name="Google Shape;499;p17"/>
          <p:cNvSpPr txBox="1">
            <a:spLocks noGrp="1"/>
          </p:cNvSpPr>
          <p:nvPr>
            <p:ph type="subTitle" idx="3"/>
          </p:nvPr>
        </p:nvSpPr>
        <p:spPr>
          <a:xfrm>
            <a:off x="6437311" y="1948726"/>
            <a:ext cx="2419437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-US"/>
              <a:t>User Feedback</a:t>
            </a:r>
            <a:endParaRPr/>
          </a:p>
        </p:txBody>
      </p:sp>
      <p:sp>
        <p:nvSpPr>
          <p:cNvPr id="500" name="Google Shape;500;p17"/>
          <p:cNvSpPr txBox="1">
            <a:spLocks noGrp="1"/>
          </p:cNvSpPr>
          <p:nvPr>
            <p:ph type="subTitle" idx="4"/>
          </p:nvPr>
        </p:nvSpPr>
        <p:spPr>
          <a:xfrm>
            <a:off x="145629" y="2038715"/>
            <a:ext cx="3122877" cy="1235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-US"/>
              <a:t>Collect daily usage by station.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-US"/>
              <a:t>Expand/reduce existing stations to meet locational demand.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endParaRPr/>
          </a:p>
        </p:txBody>
      </p:sp>
      <p:sp>
        <p:nvSpPr>
          <p:cNvPr id="501" name="Google Shape;501;p17"/>
          <p:cNvSpPr txBox="1">
            <a:spLocks noGrp="1"/>
          </p:cNvSpPr>
          <p:nvPr>
            <p:ph type="subTitle" idx="5"/>
          </p:nvPr>
        </p:nvSpPr>
        <p:spPr>
          <a:xfrm>
            <a:off x="3156096" y="3651296"/>
            <a:ext cx="2895447" cy="1538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-US"/>
              <a:t>Track how users interact with their mobile app.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-US"/>
              <a:t>Enhance user interface and app functionality.</a:t>
            </a:r>
            <a:endParaRPr sz="1200"/>
          </a:p>
        </p:txBody>
      </p:sp>
      <p:sp>
        <p:nvSpPr>
          <p:cNvPr id="502" name="Google Shape;502;p17"/>
          <p:cNvSpPr txBox="1">
            <a:spLocks noGrp="1"/>
          </p:cNvSpPr>
          <p:nvPr>
            <p:ph type="subTitle" idx="6"/>
          </p:nvPr>
        </p:nvSpPr>
        <p:spPr>
          <a:xfrm>
            <a:off x="6243103" y="2119413"/>
            <a:ext cx="2895447" cy="13569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-US"/>
              <a:t>Supply periodic surveys via app and email.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-US"/>
              <a:t>Incorporate popular suggestions to increase quality of service.</a:t>
            </a:r>
            <a:endParaRPr/>
          </a:p>
        </p:txBody>
      </p:sp>
      <p:sp>
        <p:nvSpPr>
          <p:cNvPr id="503" name="Google Shape;503;p17"/>
          <p:cNvSpPr/>
          <p:nvPr/>
        </p:nvSpPr>
        <p:spPr>
          <a:xfrm flipH="1">
            <a:off x="1175021" y="-360745"/>
            <a:ext cx="338552" cy="80230"/>
          </a:xfrm>
          <a:custGeom>
            <a:avLst/>
            <a:gdLst/>
            <a:ahLst/>
            <a:cxnLst/>
            <a:rect l="l" t="t" r="r" b="b"/>
            <a:pathLst>
              <a:path w="30587" h="7248" extrusionOk="0">
                <a:moveTo>
                  <a:pt x="15926" y="0"/>
                </a:moveTo>
                <a:cubicBezTo>
                  <a:pt x="13961" y="0"/>
                  <a:pt x="12266" y="6080"/>
                  <a:pt x="12266" y="6080"/>
                </a:cubicBezTo>
                <a:cubicBezTo>
                  <a:pt x="12266" y="6080"/>
                  <a:pt x="12617" y="3734"/>
                  <a:pt x="10866" y="3624"/>
                </a:cubicBezTo>
                <a:cubicBezTo>
                  <a:pt x="10828" y="3621"/>
                  <a:pt x="10789" y="3620"/>
                  <a:pt x="10751" y="3620"/>
                </a:cubicBezTo>
                <a:cubicBezTo>
                  <a:pt x="9060" y="3620"/>
                  <a:pt x="7833" y="5963"/>
                  <a:pt x="7833" y="5963"/>
                </a:cubicBezTo>
                <a:lnTo>
                  <a:pt x="1" y="7248"/>
                </a:lnTo>
                <a:lnTo>
                  <a:pt x="30587" y="7248"/>
                </a:lnTo>
                <a:cubicBezTo>
                  <a:pt x="30587" y="7248"/>
                  <a:pt x="23118" y="6780"/>
                  <a:pt x="22652" y="6080"/>
                </a:cubicBezTo>
                <a:cubicBezTo>
                  <a:pt x="22185" y="5381"/>
                  <a:pt x="21404" y="2579"/>
                  <a:pt x="19519" y="2346"/>
                </a:cubicBezTo>
                <a:cubicBezTo>
                  <a:pt x="19441" y="2336"/>
                  <a:pt x="19365" y="2332"/>
                  <a:pt x="19291" y="2332"/>
                </a:cubicBezTo>
                <a:cubicBezTo>
                  <a:pt x="18256" y="2332"/>
                  <a:pt x="17651" y="3241"/>
                  <a:pt x="17336" y="3955"/>
                </a:cubicBezTo>
                <a:lnTo>
                  <a:pt x="17336" y="3955"/>
                </a:lnTo>
                <a:cubicBezTo>
                  <a:pt x="17642" y="2843"/>
                  <a:pt x="17903" y="933"/>
                  <a:pt x="16414" y="130"/>
                </a:cubicBezTo>
                <a:cubicBezTo>
                  <a:pt x="16250" y="41"/>
                  <a:pt x="16087" y="0"/>
                  <a:pt x="1592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4" name="Google Shape;504;p17"/>
          <p:cNvSpPr txBox="1"/>
          <p:nvPr/>
        </p:nvSpPr>
        <p:spPr>
          <a:xfrm>
            <a:off x="367370" y="1864928"/>
            <a:ext cx="2441133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Nanum Gothic"/>
              <a:buNone/>
            </a:pPr>
            <a:r>
              <a:rPr lang="en-US" sz="21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Bike Usage</a:t>
            </a:r>
            <a:r>
              <a:rPr lang="en-US" sz="2100" b="0" i="0" u="none" strike="noStrike" cap="none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2100" b="1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05" name="Google Shape;505;p17"/>
          <p:cNvSpPr/>
          <p:nvPr/>
        </p:nvSpPr>
        <p:spPr>
          <a:xfrm>
            <a:off x="4425785" y="3037565"/>
            <a:ext cx="271306" cy="401696"/>
          </a:xfrm>
          <a:custGeom>
            <a:avLst/>
            <a:gdLst/>
            <a:ahLst/>
            <a:cxnLst/>
            <a:rect l="l" t="t" r="r" b="b"/>
            <a:pathLst>
              <a:path w="10027" h="14846" extrusionOk="0">
                <a:moveTo>
                  <a:pt x="8079" y="2302"/>
                </a:moveTo>
                <a:cubicBezTo>
                  <a:pt x="8344" y="2302"/>
                  <a:pt x="8608" y="2303"/>
                  <a:pt x="8873" y="2303"/>
                </a:cubicBezTo>
                <a:cubicBezTo>
                  <a:pt x="8897" y="2303"/>
                  <a:pt x="8920" y="2308"/>
                  <a:pt x="8948" y="2313"/>
                </a:cubicBezTo>
                <a:lnTo>
                  <a:pt x="8948" y="2603"/>
                </a:lnTo>
                <a:cubicBezTo>
                  <a:pt x="8776" y="2619"/>
                  <a:pt x="8603" y="2624"/>
                  <a:pt x="8429" y="2624"/>
                </a:cubicBezTo>
                <a:cubicBezTo>
                  <a:pt x="8166" y="2624"/>
                  <a:pt x="7901" y="2613"/>
                  <a:pt x="7635" y="2613"/>
                </a:cubicBezTo>
                <a:cubicBezTo>
                  <a:pt x="7246" y="2613"/>
                  <a:pt x="6853" y="2636"/>
                  <a:pt x="6456" y="2750"/>
                </a:cubicBezTo>
                <a:cubicBezTo>
                  <a:pt x="6567" y="2660"/>
                  <a:pt x="6645" y="2589"/>
                  <a:pt x="6732" y="2530"/>
                </a:cubicBezTo>
                <a:cubicBezTo>
                  <a:pt x="6957" y="2377"/>
                  <a:pt x="7212" y="2307"/>
                  <a:pt x="7483" y="2304"/>
                </a:cubicBezTo>
                <a:cubicBezTo>
                  <a:pt x="7682" y="2302"/>
                  <a:pt x="7880" y="2302"/>
                  <a:pt x="8079" y="2302"/>
                </a:cubicBezTo>
                <a:close/>
                <a:moveTo>
                  <a:pt x="3250" y="2365"/>
                </a:moveTo>
                <a:cubicBezTo>
                  <a:pt x="3135" y="2365"/>
                  <a:pt x="3042" y="2451"/>
                  <a:pt x="3037" y="2569"/>
                </a:cubicBezTo>
                <a:cubicBezTo>
                  <a:pt x="3031" y="2691"/>
                  <a:pt x="3112" y="2785"/>
                  <a:pt x="3232" y="2795"/>
                </a:cubicBezTo>
                <a:cubicBezTo>
                  <a:pt x="3238" y="2796"/>
                  <a:pt x="3244" y="2796"/>
                  <a:pt x="3250" y="2796"/>
                </a:cubicBezTo>
                <a:cubicBezTo>
                  <a:pt x="3364" y="2796"/>
                  <a:pt x="3460" y="2707"/>
                  <a:pt x="3467" y="2592"/>
                </a:cubicBezTo>
                <a:cubicBezTo>
                  <a:pt x="3474" y="2479"/>
                  <a:pt x="3383" y="2375"/>
                  <a:pt x="3269" y="2365"/>
                </a:cubicBezTo>
                <a:cubicBezTo>
                  <a:pt x="3263" y="2365"/>
                  <a:pt x="3257" y="2365"/>
                  <a:pt x="3250" y="2365"/>
                </a:cubicBezTo>
                <a:close/>
                <a:moveTo>
                  <a:pt x="2612" y="2365"/>
                </a:moveTo>
                <a:cubicBezTo>
                  <a:pt x="2611" y="2365"/>
                  <a:pt x="2610" y="2365"/>
                  <a:pt x="2610" y="2365"/>
                </a:cubicBezTo>
                <a:cubicBezTo>
                  <a:pt x="2486" y="2365"/>
                  <a:pt x="2395" y="2465"/>
                  <a:pt x="2399" y="2590"/>
                </a:cubicBezTo>
                <a:cubicBezTo>
                  <a:pt x="2404" y="2709"/>
                  <a:pt x="2494" y="2797"/>
                  <a:pt x="2612" y="2797"/>
                </a:cubicBezTo>
                <a:cubicBezTo>
                  <a:pt x="2613" y="2797"/>
                  <a:pt x="2614" y="2797"/>
                  <a:pt x="2615" y="2797"/>
                </a:cubicBezTo>
                <a:cubicBezTo>
                  <a:pt x="2731" y="2795"/>
                  <a:pt x="2828" y="2700"/>
                  <a:pt x="2830" y="2586"/>
                </a:cubicBezTo>
                <a:cubicBezTo>
                  <a:pt x="2833" y="2467"/>
                  <a:pt x="2732" y="2365"/>
                  <a:pt x="2612" y="2365"/>
                </a:cubicBezTo>
                <a:close/>
                <a:moveTo>
                  <a:pt x="1975" y="2364"/>
                </a:moveTo>
                <a:cubicBezTo>
                  <a:pt x="1859" y="2364"/>
                  <a:pt x="1768" y="2453"/>
                  <a:pt x="1762" y="2569"/>
                </a:cubicBezTo>
                <a:cubicBezTo>
                  <a:pt x="1756" y="2696"/>
                  <a:pt x="1846" y="2794"/>
                  <a:pt x="1971" y="2797"/>
                </a:cubicBezTo>
                <a:cubicBezTo>
                  <a:pt x="1973" y="2797"/>
                  <a:pt x="1975" y="2797"/>
                  <a:pt x="1976" y="2797"/>
                </a:cubicBezTo>
                <a:cubicBezTo>
                  <a:pt x="2094" y="2797"/>
                  <a:pt x="2195" y="2697"/>
                  <a:pt x="2194" y="2579"/>
                </a:cubicBezTo>
                <a:cubicBezTo>
                  <a:pt x="2191" y="2465"/>
                  <a:pt x="2094" y="2367"/>
                  <a:pt x="1980" y="2364"/>
                </a:cubicBezTo>
                <a:cubicBezTo>
                  <a:pt x="1978" y="2364"/>
                  <a:pt x="1976" y="2364"/>
                  <a:pt x="1975" y="2364"/>
                </a:cubicBezTo>
                <a:close/>
                <a:moveTo>
                  <a:pt x="9396" y="2629"/>
                </a:moveTo>
                <a:lnTo>
                  <a:pt x="9396" y="2629"/>
                </a:lnTo>
                <a:cubicBezTo>
                  <a:pt x="9527" y="2647"/>
                  <a:pt x="9578" y="2728"/>
                  <a:pt x="9581" y="2838"/>
                </a:cubicBezTo>
                <a:cubicBezTo>
                  <a:pt x="9588" y="3040"/>
                  <a:pt x="9587" y="3244"/>
                  <a:pt x="9581" y="3446"/>
                </a:cubicBezTo>
                <a:cubicBezTo>
                  <a:pt x="9578" y="3550"/>
                  <a:pt x="9527" y="3629"/>
                  <a:pt x="9397" y="3660"/>
                </a:cubicBezTo>
                <a:cubicBezTo>
                  <a:pt x="9396" y="3308"/>
                  <a:pt x="9396" y="2974"/>
                  <a:pt x="9396" y="2629"/>
                </a:cubicBezTo>
                <a:close/>
                <a:moveTo>
                  <a:pt x="4290" y="4068"/>
                </a:moveTo>
                <a:cubicBezTo>
                  <a:pt x="4384" y="4068"/>
                  <a:pt x="4496" y="4077"/>
                  <a:pt x="4631" y="4089"/>
                </a:cubicBezTo>
                <a:lnTo>
                  <a:pt x="4631" y="4338"/>
                </a:lnTo>
                <a:lnTo>
                  <a:pt x="3860" y="4338"/>
                </a:lnTo>
                <a:cubicBezTo>
                  <a:pt x="3925" y="4127"/>
                  <a:pt x="4047" y="4068"/>
                  <a:pt x="4290" y="4068"/>
                </a:cubicBezTo>
                <a:close/>
                <a:moveTo>
                  <a:pt x="7800" y="3062"/>
                </a:moveTo>
                <a:cubicBezTo>
                  <a:pt x="8179" y="3062"/>
                  <a:pt x="8560" y="3068"/>
                  <a:pt x="8944" y="3068"/>
                </a:cubicBezTo>
                <a:lnTo>
                  <a:pt x="8944" y="4683"/>
                </a:lnTo>
                <a:lnTo>
                  <a:pt x="5578" y="4683"/>
                </a:lnTo>
                <a:cubicBezTo>
                  <a:pt x="5751" y="4311"/>
                  <a:pt x="5880" y="3949"/>
                  <a:pt x="6074" y="3629"/>
                </a:cubicBezTo>
                <a:cubicBezTo>
                  <a:pt x="6280" y="3287"/>
                  <a:pt x="6624" y="3087"/>
                  <a:pt x="7027" y="3073"/>
                </a:cubicBezTo>
                <a:cubicBezTo>
                  <a:pt x="7284" y="3065"/>
                  <a:pt x="7542" y="3062"/>
                  <a:pt x="7800" y="3062"/>
                </a:cubicBezTo>
                <a:close/>
                <a:moveTo>
                  <a:pt x="625" y="2901"/>
                </a:moveTo>
                <a:lnTo>
                  <a:pt x="625" y="5677"/>
                </a:lnTo>
                <a:cubicBezTo>
                  <a:pt x="493" y="5644"/>
                  <a:pt x="442" y="5562"/>
                  <a:pt x="442" y="5451"/>
                </a:cubicBezTo>
                <a:cubicBezTo>
                  <a:pt x="439" y="4674"/>
                  <a:pt x="439" y="3897"/>
                  <a:pt x="442" y="3120"/>
                </a:cubicBezTo>
                <a:cubicBezTo>
                  <a:pt x="443" y="3009"/>
                  <a:pt x="497" y="2929"/>
                  <a:pt x="625" y="2901"/>
                </a:cubicBezTo>
                <a:close/>
                <a:moveTo>
                  <a:pt x="8950" y="5137"/>
                </a:moveTo>
                <a:lnTo>
                  <a:pt x="8950" y="5718"/>
                </a:lnTo>
                <a:cubicBezTo>
                  <a:pt x="8893" y="5720"/>
                  <a:pt x="8842" y="5726"/>
                  <a:pt x="8790" y="5726"/>
                </a:cubicBezTo>
                <a:cubicBezTo>
                  <a:pt x="8615" y="5726"/>
                  <a:pt x="8440" y="5721"/>
                  <a:pt x="8265" y="5721"/>
                </a:cubicBezTo>
                <a:cubicBezTo>
                  <a:pt x="8155" y="5721"/>
                  <a:pt x="8046" y="5723"/>
                  <a:pt x="7937" y="5728"/>
                </a:cubicBezTo>
                <a:cubicBezTo>
                  <a:pt x="7872" y="5731"/>
                  <a:pt x="7807" y="5733"/>
                  <a:pt x="7743" y="5733"/>
                </a:cubicBezTo>
                <a:cubicBezTo>
                  <a:pt x="7343" y="5733"/>
                  <a:pt x="6954" y="5675"/>
                  <a:pt x="6572" y="5543"/>
                </a:cubicBezTo>
                <a:cubicBezTo>
                  <a:pt x="6208" y="5418"/>
                  <a:pt x="5837" y="5312"/>
                  <a:pt x="5470" y="5197"/>
                </a:cubicBezTo>
                <a:cubicBezTo>
                  <a:pt x="5440" y="5189"/>
                  <a:pt x="5413" y="5171"/>
                  <a:pt x="5389" y="5137"/>
                </a:cubicBezTo>
                <a:close/>
                <a:moveTo>
                  <a:pt x="9397" y="4921"/>
                </a:moveTo>
                <a:cubicBezTo>
                  <a:pt x="9537" y="4952"/>
                  <a:pt x="9581" y="5038"/>
                  <a:pt x="9582" y="5146"/>
                </a:cubicBezTo>
                <a:cubicBezTo>
                  <a:pt x="9587" y="5338"/>
                  <a:pt x="9587" y="5532"/>
                  <a:pt x="9582" y="5724"/>
                </a:cubicBezTo>
                <a:cubicBezTo>
                  <a:pt x="9579" y="5838"/>
                  <a:pt x="9537" y="5928"/>
                  <a:pt x="9397" y="5946"/>
                </a:cubicBezTo>
                <a:lnTo>
                  <a:pt x="9397" y="4921"/>
                </a:lnTo>
                <a:close/>
                <a:moveTo>
                  <a:pt x="4904" y="5482"/>
                </a:moveTo>
                <a:cubicBezTo>
                  <a:pt x="5585" y="5693"/>
                  <a:pt x="6262" y="5902"/>
                  <a:pt x="6949" y="6114"/>
                </a:cubicBezTo>
                <a:cubicBezTo>
                  <a:pt x="6834" y="6233"/>
                  <a:pt x="6687" y="6309"/>
                  <a:pt x="6526" y="6309"/>
                </a:cubicBezTo>
                <a:cubicBezTo>
                  <a:pt x="6511" y="6309"/>
                  <a:pt x="6496" y="6308"/>
                  <a:pt x="6481" y="6307"/>
                </a:cubicBezTo>
                <a:cubicBezTo>
                  <a:pt x="5960" y="6261"/>
                  <a:pt x="5440" y="6194"/>
                  <a:pt x="4904" y="6134"/>
                </a:cubicBezTo>
                <a:lnTo>
                  <a:pt x="4904" y="5482"/>
                </a:lnTo>
                <a:close/>
                <a:moveTo>
                  <a:pt x="2193" y="426"/>
                </a:moveTo>
                <a:cubicBezTo>
                  <a:pt x="2257" y="426"/>
                  <a:pt x="2316" y="434"/>
                  <a:pt x="2360" y="464"/>
                </a:cubicBezTo>
                <a:cubicBezTo>
                  <a:pt x="2450" y="522"/>
                  <a:pt x="2469" y="690"/>
                  <a:pt x="2517" y="811"/>
                </a:cubicBezTo>
                <a:cubicBezTo>
                  <a:pt x="2567" y="931"/>
                  <a:pt x="2608" y="1055"/>
                  <a:pt x="2665" y="1172"/>
                </a:cubicBezTo>
                <a:cubicBezTo>
                  <a:pt x="2779" y="1404"/>
                  <a:pt x="2971" y="1536"/>
                  <a:pt x="3229" y="1536"/>
                </a:cubicBezTo>
                <a:cubicBezTo>
                  <a:pt x="3866" y="1539"/>
                  <a:pt x="4502" y="1540"/>
                  <a:pt x="5138" y="1540"/>
                </a:cubicBezTo>
                <a:cubicBezTo>
                  <a:pt x="5690" y="1540"/>
                  <a:pt x="6242" y="1539"/>
                  <a:pt x="6795" y="1536"/>
                </a:cubicBezTo>
                <a:cubicBezTo>
                  <a:pt x="7081" y="1535"/>
                  <a:pt x="7275" y="1378"/>
                  <a:pt x="7384" y="1119"/>
                </a:cubicBezTo>
                <a:cubicBezTo>
                  <a:pt x="7467" y="924"/>
                  <a:pt x="7545" y="727"/>
                  <a:pt x="7617" y="528"/>
                </a:cubicBezTo>
                <a:cubicBezTo>
                  <a:pt x="7642" y="459"/>
                  <a:pt x="7676" y="433"/>
                  <a:pt x="7742" y="433"/>
                </a:cubicBezTo>
                <a:cubicBezTo>
                  <a:pt x="7746" y="433"/>
                  <a:pt x="7750" y="434"/>
                  <a:pt x="7753" y="434"/>
                </a:cubicBezTo>
                <a:cubicBezTo>
                  <a:pt x="7805" y="436"/>
                  <a:pt x="7857" y="436"/>
                  <a:pt x="7908" y="436"/>
                </a:cubicBezTo>
                <a:cubicBezTo>
                  <a:pt x="7965" y="436"/>
                  <a:pt x="8022" y="436"/>
                  <a:pt x="8078" y="436"/>
                </a:cubicBezTo>
                <a:cubicBezTo>
                  <a:pt x="8110" y="436"/>
                  <a:pt x="8142" y="436"/>
                  <a:pt x="8174" y="437"/>
                </a:cubicBezTo>
                <a:cubicBezTo>
                  <a:pt x="8602" y="448"/>
                  <a:pt x="8943" y="786"/>
                  <a:pt x="8954" y="1214"/>
                </a:cubicBezTo>
                <a:cubicBezTo>
                  <a:pt x="8960" y="1425"/>
                  <a:pt x="8956" y="1637"/>
                  <a:pt x="8956" y="1867"/>
                </a:cubicBezTo>
                <a:lnTo>
                  <a:pt x="7629" y="1867"/>
                </a:lnTo>
                <a:cubicBezTo>
                  <a:pt x="6686" y="1867"/>
                  <a:pt x="6080" y="2278"/>
                  <a:pt x="5736" y="3152"/>
                </a:cubicBezTo>
                <a:cubicBezTo>
                  <a:pt x="5600" y="3502"/>
                  <a:pt x="5457" y="3850"/>
                  <a:pt x="5326" y="4203"/>
                </a:cubicBezTo>
                <a:cubicBezTo>
                  <a:pt x="5293" y="4293"/>
                  <a:pt x="5251" y="4349"/>
                  <a:pt x="5167" y="4349"/>
                </a:cubicBezTo>
                <a:cubicBezTo>
                  <a:pt x="5140" y="4349"/>
                  <a:pt x="5109" y="4343"/>
                  <a:pt x="5073" y="4331"/>
                </a:cubicBezTo>
                <a:cubicBezTo>
                  <a:pt x="5073" y="4256"/>
                  <a:pt x="5074" y="4171"/>
                  <a:pt x="5073" y="4086"/>
                </a:cubicBezTo>
                <a:cubicBezTo>
                  <a:pt x="5068" y="3825"/>
                  <a:pt x="4917" y="3656"/>
                  <a:pt x="4659" y="3640"/>
                </a:cubicBezTo>
                <a:cubicBezTo>
                  <a:pt x="4570" y="3634"/>
                  <a:pt x="4481" y="3631"/>
                  <a:pt x="4391" y="3631"/>
                </a:cubicBezTo>
                <a:cubicBezTo>
                  <a:pt x="4302" y="3631"/>
                  <a:pt x="4212" y="3634"/>
                  <a:pt x="4124" y="3642"/>
                </a:cubicBezTo>
                <a:cubicBezTo>
                  <a:pt x="3755" y="3670"/>
                  <a:pt x="3437" y="3983"/>
                  <a:pt x="3386" y="4351"/>
                </a:cubicBezTo>
                <a:cubicBezTo>
                  <a:pt x="3353" y="4593"/>
                  <a:pt x="3516" y="4778"/>
                  <a:pt x="3775" y="4781"/>
                </a:cubicBezTo>
                <a:cubicBezTo>
                  <a:pt x="3934" y="4783"/>
                  <a:pt x="4093" y="4783"/>
                  <a:pt x="4253" y="4783"/>
                </a:cubicBezTo>
                <a:cubicBezTo>
                  <a:pt x="4466" y="4783"/>
                  <a:pt x="4678" y="4783"/>
                  <a:pt x="4892" y="4783"/>
                </a:cubicBezTo>
                <a:cubicBezTo>
                  <a:pt x="4939" y="4783"/>
                  <a:pt x="4986" y="4783"/>
                  <a:pt x="5041" y="4808"/>
                </a:cubicBezTo>
                <a:cubicBezTo>
                  <a:pt x="4849" y="4912"/>
                  <a:pt x="4661" y="5023"/>
                  <a:pt x="4466" y="5120"/>
                </a:cubicBezTo>
                <a:cubicBezTo>
                  <a:pt x="4130" y="5284"/>
                  <a:pt x="3907" y="5525"/>
                  <a:pt x="3875" y="5915"/>
                </a:cubicBezTo>
                <a:cubicBezTo>
                  <a:pt x="3870" y="5952"/>
                  <a:pt x="3795" y="6000"/>
                  <a:pt x="3745" y="6018"/>
                </a:cubicBezTo>
                <a:cubicBezTo>
                  <a:pt x="2994" y="6267"/>
                  <a:pt x="2242" y="6512"/>
                  <a:pt x="1491" y="6758"/>
                </a:cubicBezTo>
                <a:cubicBezTo>
                  <a:pt x="1355" y="6804"/>
                  <a:pt x="1218" y="6848"/>
                  <a:pt x="1068" y="6898"/>
                </a:cubicBezTo>
                <a:lnTo>
                  <a:pt x="1068" y="6720"/>
                </a:lnTo>
                <a:lnTo>
                  <a:pt x="1068" y="1330"/>
                </a:lnTo>
                <a:cubicBezTo>
                  <a:pt x="1068" y="754"/>
                  <a:pt x="1386" y="437"/>
                  <a:pt x="1963" y="437"/>
                </a:cubicBezTo>
                <a:cubicBezTo>
                  <a:pt x="1965" y="437"/>
                  <a:pt x="1966" y="437"/>
                  <a:pt x="1967" y="437"/>
                </a:cubicBezTo>
                <a:cubicBezTo>
                  <a:pt x="2039" y="437"/>
                  <a:pt x="2119" y="426"/>
                  <a:pt x="2193" y="426"/>
                </a:cubicBezTo>
                <a:close/>
                <a:moveTo>
                  <a:pt x="4406" y="5656"/>
                </a:moveTo>
                <a:cubicBezTo>
                  <a:pt x="4426" y="5660"/>
                  <a:pt x="4446" y="5663"/>
                  <a:pt x="4466" y="5667"/>
                </a:cubicBezTo>
                <a:cubicBezTo>
                  <a:pt x="4466" y="5822"/>
                  <a:pt x="4464" y="5979"/>
                  <a:pt x="4466" y="6136"/>
                </a:cubicBezTo>
                <a:cubicBezTo>
                  <a:pt x="4467" y="6404"/>
                  <a:pt x="4574" y="6526"/>
                  <a:pt x="4837" y="6559"/>
                </a:cubicBezTo>
                <a:cubicBezTo>
                  <a:pt x="5336" y="6619"/>
                  <a:pt x="5835" y="6680"/>
                  <a:pt x="6333" y="6734"/>
                </a:cubicBezTo>
                <a:cubicBezTo>
                  <a:pt x="6380" y="6739"/>
                  <a:pt x="6426" y="6741"/>
                  <a:pt x="6471" y="6741"/>
                </a:cubicBezTo>
                <a:cubicBezTo>
                  <a:pt x="6894" y="6741"/>
                  <a:pt x="7225" y="6528"/>
                  <a:pt x="7504" y="6207"/>
                </a:cubicBezTo>
                <a:cubicBezTo>
                  <a:pt x="7521" y="6187"/>
                  <a:pt x="7548" y="6163"/>
                  <a:pt x="7570" y="6163"/>
                </a:cubicBezTo>
                <a:cubicBezTo>
                  <a:pt x="8028" y="6161"/>
                  <a:pt x="8486" y="6161"/>
                  <a:pt x="8950" y="6161"/>
                </a:cubicBezTo>
                <a:cubicBezTo>
                  <a:pt x="8950" y="6432"/>
                  <a:pt x="8950" y="6686"/>
                  <a:pt x="8950" y="6952"/>
                </a:cubicBezTo>
                <a:lnTo>
                  <a:pt x="4313" y="6952"/>
                </a:lnTo>
                <a:lnTo>
                  <a:pt x="4313" y="6676"/>
                </a:lnTo>
                <a:cubicBezTo>
                  <a:pt x="4313" y="6439"/>
                  <a:pt x="4303" y="6201"/>
                  <a:pt x="4318" y="5966"/>
                </a:cubicBezTo>
                <a:cubicBezTo>
                  <a:pt x="4323" y="5861"/>
                  <a:pt x="4375" y="5760"/>
                  <a:pt x="4406" y="5656"/>
                </a:cubicBezTo>
                <a:close/>
                <a:moveTo>
                  <a:pt x="8943" y="7408"/>
                </a:moveTo>
                <a:lnTo>
                  <a:pt x="8943" y="8231"/>
                </a:lnTo>
                <a:cubicBezTo>
                  <a:pt x="8716" y="8220"/>
                  <a:pt x="8487" y="8234"/>
                  <a:pt x="8268" y="8193"/>
                </a:cubicBezTo>
                <a:cubicBezTo>
                  <a:pt x="7896" y="8126"/>
                  <a:pt x="7619" y="7760"/>
                  <a:pt x="7648" y="7408"/>
                </a:cubicBezTo>
                <a:close/>
                <a:moveTo>
                  <a:pt x="5491" y="8321"/>
                </a:moveTo>
                <a:cubicBezTo>
                  <a:pt x="5452" y="8321"/>
                  <a:pt x="5414" y="8321"/>
                  <a:pt x="5376" y="8324"/>
                </a:cubicBezTo>
                <a:cubicBezTo>
                  <a:pt x="5251" y="8331"/>
                  <a:pt x="5162" y="8419"/>
                  <a:pt x="5159" y="8533"/>
                </a:cubicBezTo>
                <a:cubicBezTo>
                  <a:pt x="5157" y="8653"/>
                  <a:pt x="5246" y="8751"/>
                  <a:pt x="5377" y="8755"/>
                </a:cubicBezTo>
                <a:cubicBezTo>
                  <a:pt x="5471" y="8758"/>
                  <a:pt x="5565" y="8760"/>
                  <a:pt x="5659" y="8760"/>
                </a:cubicBezTo>
                <a:cubicBezTo>
                  <a:pt x="5753" y="8760"/>
                  <a:pt x="5847" y="8758"/>
                  <a:pt x="5941" y="8755"/>
                </a:cubicBezTo>
                <a:cubicBezTo>
                  <a:pt x="6075" y="8751"/>
                  <a:pt x="6162" y="8653"/>
                  <a:pt x="6157" y="8530"/>
                </a:cubicBezTo>
                <a:cubicBezTo>
                  <a:pt x="6152" y="8415"/>
                  <a:pt x="6067" y="8331"/>
                  <a:pt x="5940" y="8324"/>
                </a:cubicBezTo>
                <a:cubicBezTo>
                  <a:pt x="5900" y="8322"/>
                  <a:pt x="5861" y="8321"/>
                  <a:pt x="5822" y="8321"/>
                </a:cubicBezTo>
                <a:cubicBezTo>
                  <a:pt x="5769" y="8321"/>
                  <a:pt x="5717" y="8322"/>
                  <a:pt x="5665" y="8322"/>
                </a:cubicBezTo>
                <a:cubicBezTo>
                  <a:pt x="5607" y="8322"/>
                  <a:pt x="5549" y="8321"/>
                  <a:pt x="5491" y="8321"/>
                </a:cubicBezTo>
                <a:close/>
                <a:moveTo>
                  <a:pt x="7147" y="7411"/>
                </a:moveTo>
                <a:cubicBezTo>
                  <a:pt x="7248" y="7687"/>
                  <a:pt x="7345" y="7949"/>
                  <a:pt x="7443" y="8218"/>
                </a:cubicBezTo>
                <a:cubicBezTo>
                  <a:pt x="7361" y="8218"/>
                  <a:pt x="7269" y="8220"/>
                  <a:pt x="7174" y="8220"/>
                </a:cubicBezTo>
                <a:cubicBezTo>
                  <a:pt x="7102" y="8220"/>
                  <a:pt x="7029" y="8219"/>
                  <a:pt x="6956" y="8215"/>
                </a:cubicBezTo>
                <a:cubicBezTo>
                  <a:pt x="6916" y="8213"/>
                  <a:pt x="6870" y="8170"/>
                  <a:pt x="6842" y="8134"/>
                </a:cubicBezTo>
                <a:cubicBezTo>
                  <a:pt x="6563" y="7783"/>
                  <a:pt x="6198" y="7684"/>
                  <a:pt x="5799" y="7684"/>
                </a:cubicBezTo>
                <a:cubicBezTo>
                  <a:pt x="5721" y="7684"/>
                  <a:pt x="5641" y="7688"/>
                  <a:pt x="5560" y="7694"/>
                </a:cubicBezTo>
                <a:cubicBezTo>
                  <a:pt x="5426" y="7704"/>
                  <a:pt x="5342" y="7800"/>
                  <a:pt x="5347" y="7922"/>
                </a:cubicBezTo>
                <a:cubicBezTo>
                  <a:pt x="5353" y="8039"/>
                  <a:pt x="5436" y="8119"/>
                  <a:pt x="5568" y="8124"/>
                </a:cubicBezTo>
                <a:cubicBezTo>
                  <a:pt x="5622" y="8127"/>
                  <a:pt x="5677" y="8128"/>
                  <a:pt x="5732" y="8128"/>
                </a:cubicBezTo>
                <a:cubicBezTo>
                  <a:pt x="5798" y="8128"/>
                  <a:pt x="5864" y="8127"/>
                  <a:pt x="5930" y="8126"/>
                </a:cubicBezTo>
                <a:cubicBezTo>
                  <a:pt x="5932" y="8126"/>
                  <a:pt x="5935" y="8126"/>
                  <a:pt x="5937" y="8126"/>
                </a:cubicBezTo>
                <a:cubicBezTo>
                  <a:pt x="6128" y="8126"/>
                  <a:pt x="6300" y="8182"/>
                  <a:pt x="6420" y="8334"/>
                </a:cubicBezTo>
                <a:cubicBezTo>
                  <a:pt x="6614" y="8580"/>
                  <a:pt x="6856" y="8664"/>
                  <a:pt x="7155" y="8664"/>
                </a:cubicBezTo>
                <a:cubicBezTo>
                  <a:pt x="7177" y="8664"/>
                  <a:pt x="7199" y="8664"/>
                  <a:pt x="7222" y="8663"/>
                </a:cubicBezTo>
                <a:cubicBezTo>
                  <a:pt x="7436" y="8655"/>
                  <a:pt x="7651" y="8652"/>
                  <a:pt x="7865" y="8652"/>
                </a:cubicBezTo>
                <a:cubicBezTo>
                  <a:pt x="8172" y="8652"/>
                  <a:pt x="8479" y="8657"/>
                  <a:pt x="8786" y="8657"/>
                </a:cubicBezTo>
                <a:lnTo>
                  <a:pt x="8948" y="8657"/>
                </a:lnTo>
                <a:cubicBezTo>
                  <a:pt x="8948" y="8952"/>
                  <a:pt x="8948" y="9230"/>
                  <a:pt x="8948" y="9530"/>
                </a:cubicBezTo>
                <a:lnTo>
                  <a:pt x="4997" y="9530"/>
                </a:lnTo>
                <a:cubicBezTo>
                  <a:pt x="4551" y="9530"/>
                  <a:pt x="4313" y="9290"/>
                  <a:pt x="4313" y="8838"/>
                </a:cubicBezTo>
                <a:cubicBezTo>
                  <a:pt x="4312" y="8607"/>
                  <a:pt x="4313" y="8376"/>
                  <a:pt x="4313" y="8126"/>
                </a:cubicBezTo>
                <a:cubicBezTo>
                  <a:pt x="4378" y="8126"/>
                  <a:pt x="4437" y="8127"/>
                  <a:pt x="4491" y="8127"/>
                </a:cubicBezTo>
                <a:cubicBezTo>
                  <a:pt x="4532" y="8127"/>
                  <a:pt x="4571" y="8126"/>
                  <a:pt x="4610" y="8124"/>
                </a:cubicBezTo>
                <a:cubicBezTo>
                  <a:pt x="4739" y="8117"/>
                  <a:pt x="4826" y="8035"/>
                  <a:pt x="4832" y="7921"/>
                </a:cubicBezTo>
                <a:cubicBezTo>
                  <a:pt x="4837" y="7804"/>
                  <a:pt x="4748" y="7704"/>
                  <a:pt x="4615" y="7694"/>
                </a:cubicBezTo>
                <a:cubicBezTo>
                  <a:pt x="4579" y="7691"/>
                  <a:pt x="4543" y="7691"/>
                  <a:pt x="4506" y="7691"/>
                </a:cubicBezTo>
                <a:cubicBezTo>
                  <a:pt x="4447" y="7691"/>
                  <a:pt x="4386" y="7693"/>
                  <a:pt x="4322" y="7693"/>
                </a:cubicBezTo>
                <a:lnTo>
                  <a:pt x="4322" y="7411"/>
                </a:lnTo>
                <a:close/>
                <a:moveTo>
                  <a:pt x="5822" y="9946"/>
                </a:moveTo>
                <a:cubicBezTo>
                  <a:pt x="5836" y="10121"/>
                  <a:pt x="5758" y="10194"/>
                  <a:pt x="5632" y="10197"/>
                </a:cubicBezTo>
                <a:cubicBezTo>
                  <a:pt x="5479" y="10201"/>
                  <a:pt x="5325" y="10204"/>
                  <a:pt x="5171" y="10204"/>
                </a:cubicBezTo>
                <a:cubicBezTo>
                  <a:pt x="5031" y="10204"/>
                  <a:pt x="4891" y="10202"/>
                  <a:pt x="4751" y="10198"/>
                </a:cubicBezTo>
                <a:cubicBezTo>
                  <a:pt x="4594" y="10194"/>
                  <a:pt x="4535" y="10096"/>
                  <a:pt x="4554" y="9946"/>
                </a:cubicBezTo>
                <a:close/>
                <a:moveTo>
                  <a:pt x="2833" y="8727"/>
                </a:moveTo>
                <a:cubicBezTo>
                  <a:pt x="2772" y="8727"/>
                  <a:pt x="2705" y="8757"/>
                  <a:pt x="2637" y="8817"/>
                </a:cubicBezTo>
                <a:cubicBezTo>
                  <a:pt x="2496" y="8942"/>
                  <a:pt x="2355" y="9066"/>
                  <a:pt x="2216" y="9194"/>
                </a:cubicBezTo>
                <a:cubicBezTo>
                  <a:pt x="2121" y="9282"/>
                  <a:pt x="1986" y="9352"/>
                  <a:pt x="2023" y="9520"/>
                </a:cubicBezTo>
                <a:cubicBezTo>
                  <a:pt x="2058" y="9684"/>
                  <a:pt x="2208" y="9681"/>
                  <a:pt x="2350" y="9733"/>
                </a:cubicBezTo>
                <a:cubicBezTo>
                  <a:pt x="2245" y="9828"/>
                  <a:pt x="2152" y="9905"/>
                  <a:pt x="2068" y="9990"/>
                </a:cubicBezTo>
                <a:cubicBezTo>
                  <a:pt x="1977" y="10082"/>
                  <a:pt x="1971" y="10201"/>
                  <a:pt x="2053" y="10288"/>
                </a:cubicBezTo>
                <a:cubicBezTo>
                  <a:pt x="2101" y="10340"/>
                  <a:pt x="2158" y="10368"/>
                  <a:pt x="2214" y="10368"/>
                </a:cubicBezTo>
                <a:cubicBezTo>
                  <a:pt x="2257" y="10368"/>
                  <a:pt x="2299" y="10353"/>
                  <a:pt x="2338" y="10321"/>
                </a:cubicBezTo>
                <a:cubicBezTo>
                  <a:pt x="2553" y="10141"/>
                  <a:pt x="2763" y="9956"/>
                  <a:pt x="2963" y="9761"/>
                </a:cubicBezTo>
                <a:cubicBezTo>
                  <a:pt x="3075" y="9650"/>
                  <a:pt x="3027" y="9480"/>
                  <a:pt x="2880" y="9418"/>
                </a:cubicBezTo>
                <a:cubicBezTo>
                  <a:pt x="2823" y="9394"/>
                  <a:pt x="2762" y="9379"/>
                  <a:pt x="2688" y="9355"/>
                </a:cubicBezTo>
                <a:cubicBezTo>
                  <a:pt x="2772" y="9280"/>
                  <a:pt x="2848" y="9214"/>
                  <a:pt x="2922" y="9146"/>
                </a:cubicBezTo>
                <a:cubicBezTo>
                  <a:pt x="3055" y="9023"/>
                  <a:pt x="3075" y="8899"/>
                  <a:pt x="2980" y="8797"/>
                </a:cubicBezTo>
                <a:cubicBezTo>
                  <a:pt x="2937" y="8751"/>
                  <a:pt x="2887" y="8727"/>
                  <a:pt x="2833" y="8727"/>
                </a:cubicBezTo>
                <a:close/>
                <a:moveTo>
                  <a:pt x="3568" y="11263"/>
                </a:moveTo>
                <a:cubicBezTo>
                  <a:pt x="3119" y="11263"/>
                  <a:pt x="2670" y="11263"/>
                  <a:pt x="2221" y="11264"/>
                </a:cubicBezTo>
                <a:cubicBezTo>
                  <a:pt x="2209" y="11264"/>
                  <a:pt x="2197" y="11264"/>
                  <a:pt x="2184" y="11264"/>
                </a:cubicBezTo>
                <a:cubicBezTo>
                  <a:pt x="2148" y="11264"/>
                  <a:pt x="2112" y="11265"/>
                  <a:pt x="2077" y="11271"/>
                </a:cubicBezTo>
                <a:cubicBezTo>
                  <a:pt x="1954" y="11295"/>
                  <a:pt x="1887" y="11393"/>
                  <a:pt x="1905" y="11515"/>
                </a:cubicBezTo>
                <a:cubicBezTo>
                  <a:pt x="1923" y="11637"/>
                  <a:pt x="2006" y="11697"/>
                  <a:pt x="2174" y="11697"/>
                </a:cubicBezTo>
                <a:cubicBezTo>
                  <a:pt x="2638" y="11698"/>
                  <a:pt x="3101" y="11698"/>
                  <a:pt x="3564" y="11698"/>
                </a:cubicBezTo>
                <a:cubicBezTo>
                  <a:pt x="4008" y="11698"/>
                  <a:pt x="4453" y="11698"/>
                  <a:pt x="4897" y="11697"/>
                </a:cubicBezTo>
                <a:cubicBezTo>
                  <a:pt x="4950" y="11697"/>
                  <a:pt x="5004" y="11697"/>
                  <a:pt x="5055" y="11690"/>
                </a:cubicBezTo>
                <a:cubicBezTo>
                  <a:pt x="5167" y="11671"/>
                  <a:pt x="5226" y="11596"/>
                  <a:pt x="5231" y="11489"/>
                </a:cubicBezTo>
                <a:cubicBezTo>
                  <a:pt x="5235" y="11376"/>
                  <a:pt x="5175" y="11297"/>
                  <a:pt x="5058" y="11272"/>
                </a:cubicBezTo>
                <a:cubicBezTo>
                  <a:pt x="5023" y="11265"/>
                  <a:pt x="4985" y="11264"/>
                  <a:pt x="4947" y="11264"/>
                </a:cubicBezTo>
                <a:cubicBezTo>
                  <a:pt x="4936" y="11264"/>
                  <a:pt x="4925" y="11264"/>
                  <a:pt x="4914" y="11264"/>
                </a:cubicBezTo>
                <a:cubicBezTo>
                  <a:pt x="4466" y="11263"/>
                  <a:pt x="4017" y="11263"/>
                  <a:pt x="3568" y="11263"/>
                </a:cubicBezTo>
                <a:close/>
                <a:moveTo>
                  <a:pt x="7892" y="12064"/>
                </a:moveTo>
                <a:cubicBezTo>
                  <a:pt x="7867" y="12064"/>
                  <a:pt x="7842" y="12066"/>
                  <a:pt x="7820" y="12066"/>
                </a:cubicBezTo>
                <a:lnTo>
                  <a:pt x="2209" y="12066"/>
                </a:lnTo>
                <a:cubicBezTo>
                  <a:pt x="2157" y="12066"/>
                  <a:pt x="2103" y="12066"/>
                  <a:pt x="2053" y="12081"/>
                </a:cubicBezTo>
                <a:cubicBezTo>
                  <a:pt x="1947" y="12113"/>
                  <a:pt x="1896" y="12191"/>
                  <a:pt x="1905" y="12301"/>
                </a:cubicBezTo>
                <a:cubicBezTo>
                  <a:pt x="1913" y="12412"/>
                  <a:pt x="1977" y="12477"/>
                  <a:pt x="2085" y="12496"/>
                </a:cubicBezTo>
                <a:cubicBezTo>
                  <a:pt x="2109" y="12500"/>
                  <a:pt x="2133" y="12501"/>
                  <a:pt x="2157" y="12501"/>
                </a:cubicBezTo>
                <a:cubicBezTo>
                  <a:pt x="2181" y="12501"/>
                  <a:pt x="2205" y="12500"/>
                  <a:pt x="2229" y="12500"/>
                </a:cubicBezTo>
                <a:lnTo>
                  <a:pt x="7796" y="12500"/>
                </a:lnTo>
                <a:cubicBezTo>
                  <a:pt x="7820" y="12500"/>
                  <a:pt x="7845" y="12501"/>
                  <a:pt x="7870" y="12501"/>
                </a:cubicBezTo>
                <a:cubicBezTo>
                  <a:pt x="7898" y="12501"/>
                  <a:pt x="7927" y="12500"/>
                  <a:pt x="7954" y="12495"/>
                </a:cubicBezTo>
                <a:cubicBezTo>
                  <a:pt x="8064" y="12476"/>
                  <a:pt x="8141" y="12399"/>
                  <a:pt x="8127" y="12297"/>
                </a:cubicBezTo>
                <a:cubicBezTo>
                  <a:pt x="8117" y="12221"/>
                  <a:pt x="8050" y="12143"/>
                  <a:pt x="7987" y="12087"/>
                </a:cubicBezTo>
                <a:cubicBezTo>
                  <a:pt x="7966" y="12068"/>
                  <a:pt x="7930" y="12064"/>
                  <a:pt x="7892" y="12064"/>
                </a:cubicBezTo>
                <a:close/>
                <a:moveTo>
                  <a:pt x="2159" y="12871"/>
                </a:moveTo>
                <a:cubicBezTo>
                  <a:pt x="2137" y="12871"/>
                  <a:pt x="2115" y="12872"/>
                  <a:pt x="2094" y="12875"/>
                </a:cubicBezTo>
                <a:cubicBezTo>
                  <a:pt x="1980" y="12891"/>
                  <a:pt x="1910" y="12957"/>
                  <a:pt x="1903" y="13076"/>
                </a:cubicBezTo>
                <a:cubicBezTo>
                  <a:pt x="1896" y="13201"/>
                  <a:pt x="1966" y="13274"/>
                  <a:pt x="2084" y="13301"/>
                </a:cubicBezTo>
                <a:cubicBezTo>
                  <a:pt x="2106" y="13306"/>
                  <a:pt x="2129" y="13307"/>
                  <a:pt x="2153" y="13307"/>
                </a:cubicBezTo>
                <a:cubicBezTo>
                  <a:pt x="2173" y="13307"/>
                  <a:pt x="2193" y="13306"/>
                  <a:pt x="2214" y="13306"/>
                </a:cubicBezTo>
                <a:lnTo>
                  <a:pt x="7809" y="13306"/>
                </a:lnTo>
                <a:cubicBezTo>
                  <a:pt x="8028" y="13306"/>
                  <a:pt x="8137" y="13234"/>
                  <a:pt x="8135" y="13087"/>
                </a:cubicBezTo>
                <a:cubicBezTo>
                  <a:pt x="8134" y="12940"/>
                  <a:pt x="8030" y="12872"/>
                  <a:pt x="7806" y="12872"/>
                </a:cubicBezTo>
                <a:lnTo>
                  <a:pt x="2225" y="12872"/>
                </a:lnTo>
                <a:cubicBezTo>
                  <a:pt x="2203" y="12872"/>
                  <a:pt x="2181" y="12871"/>
                  <a:pt x="2159" y="12871"/>
                </a:cubicBezTo>
                <a:close/>
                <a:moveTo>
                  <a:pt x="1678" y="1"/>
                </a:moveTo>
                <a:cubicBezTo>
                  <a:pt x="1671" y="8"/>
                  <a:pt x="1664" y="16"/>
                  <a:pt x="1657" y="19"/>
                </a:cubicBezTo>
                <a:cubicBezTo>
                  <a:pt x="952" y="213"/>
                  <a:pt x="634" y="630"/>
                  <a:pt x="634" y="1364"/>
                </a:cubicBezTo>
                <a:lnTo>
                  <a:pt x="634" y="2445"/>
                </a:lnTo>
                <a:cubicBezTo>
                  <a:pt x="215" y="2546"/>
                  <a:pt x="11" y="2757"/>
                  <a:pt x="7" y="3120"/>
                </a:cubicBezTo>
                <a:cubicBezTo>
                  <a:pt x="0" y="3898"/>
                  <a:pt x="1" y="4676"/>
                  <a:pt x="7" y="5453"/>
                </a:cubicBezTo>
                <a:cubicBezTo>
                  <a:pt x="10" y="5792"/>
                  <a:pt x="209" y="6026"/>
                  <a:pt x="537" y="6106"/>
                </a:cubicBezTo>
                <a:cubicBezTo>
                  <a:pt x="567" y="6113"/>
                  <a:pt x="598" y="6122"/>
                  <a:pt x="634" y="6130"/>
                </a:cubicBezTo>
                <a:lnTo>
                  <a:pt x="634" y="6297"/>
                </a:lnTo>
                <a:lnTo>
                  <a:pt x="634" y="9022"/>
                </a:lnTo>
                <a:cubicBezTo>
                  <a:pt x="634" y="9060"/>
                  <a:pt x="632" y="9099"/>
                  <a:pt x="634" y="9137"/>
                </a:cubicBezTo>
                <a:cubicBezTo>
                  <a:pt x="641" y="9284"/>
                  <a:pt x="724" y="9374"/>
                  <a:pt x="853" y="9374"/>
                </a:cubicBezTo>
                <a:cubicBezTo>
                  <a:pt x="980" y="9372"/>
                  <a:pt x="1067" y="9281"/>
                  <a:pt x="1068" y="9134"/>
                </a:cubicBezTo>
                <a:cubicBezTo>
                  <a:pt x="1070" y="8589"/>
                  <a:pt x="1071" y="8042"/>
                  <a:pt x="1067" y="7496"/>
                </a:cubicBezTo>
                <a:cubicBezTo>
                  <a:pt x="1066" y="7396"/>
                  <a:pt x="1087" y="7345"/>
                  <a:pt x="1194" y="7311"/>
                </a:cubicBezTo>
                <a:cubicBezTo>
                  <a:pt x="2043" y="7037"/>
                  <a:pt x="2890" y="6757"/>
                  <a:pt x="3738" y="6478"/>
                </a:cubicBezTo>
                <a:cubicBezTo>
                  <a:pt x="3781" y="6465"/>
                  <a:pt x="3825" y="6455"/>
                  <a:pt x="3877" y="6442"/>
                </a:cubicBezTo>
                <a:lnTo>
                  <a:pt x="3877" y="6617"/>
                </a:lnTo>
                <a:cubicBezTo>
                  <a:pt x="3877" y="7372"/>
                  <a:pt x="3870" y="8126"/>
                  <a:pt x="3885" y="8879"/>
                </a:cubicBezTo>
                <a:cubicBezTo>
                  <a:pt x="3887" y="9060"/>
                  <a:pt x="3934" y="9255"/>
                  <a:pt x="4014" y="9418"/>
                </a:cubicBezTo>
                <a:cubicBezTo>
                  <a:pt x="4081" y="9554"/>
                  <a:pt x="4118" y="9681"/>
                  <a:pt x="4111" y="9828"/>
                </a:cubicBezTo>
                <a:cubicBezTo>
                  <a:pt x="4107" y="9881"/>
                  <a:pt x="4110" y="9933"/>
                  <a:pt x="4110" y="9988"/>
                </a:cubicBezTo>
                <a:cubicBezTo>
                  <a:pt x="4117" y="10351"/>
                  <a:pt x="4370" y="10620"/>
                  <a:pt x="4736" y="10633"/>
                </a:cubicBezTo>
                <a:cubicBezTo>
                  <a:pt x="4888" y="10638"/>
                  <a:pt x="5040" y="10640"/>
                  <a:pt x="5192" y="10640"/>
                </a:cubicBezTo>
                <a:cubicBezTo>
                  <a:pt x="5345" y="10640"/>
                  <a:pt x="5497" y="10638"/>
                  <a:pt x="5649" y="10633"/>
                </a:cubicBezTo>
                <a:cubicBezTo>
                  <a:pt x="5970" y="10621"/>
                  <a:pt x="6223" y="10399"/>
                  <a:pt x="6258" y="10097"/>
                </a:cubicBezTo>
                <a:cubicBezTo>
                  <a:pt x="6272" y="9975"/>
                  <a:pt x="6323" y="9963"/>
                  <a:pt x="6424" y="9963"/>
                </a:cubicBezTo>
                <a:cubicBezTo>
                  <a:pt x="6820" y="9965"/>
                  <a:pt x="7216" y="9965"/>
                  <a:pt x="7612" y="9965"/>
                </a:cubicBezTo>
                <a:cubicBezTo>
                  <a:pt x="8009" y="9965"/>
                  <a:pt x="8405" y="9965"/>
                  <a:pt x="8802" y="9965"/>
                </a:cubicBezTo>
                <a:cubicBezTo>
                  <a:pt x="8849" y="9965"/>
                  <a:pt x="8896" y="9969"/>
                  <a:pt x="8956" y="9972"/>
                </a:cubicBezTo>
                <a:lnTo>
                  <a:pt x="8956" y="10123"/>
                </a:lnTo>
                <a:cubicBezTo>
                  <a:pt x="8956" y="11262"/>
                  <a:pt x="8957" y="12403"/>
                  <a:pt x="8956" y="13543"/>
                </a:cubicBezTo>
                <a:cubicBezTo>
                  <a:pt x="8956" y="14080"/>
                  <a:pt x="8625" y="14410"/>
                  <a:pt x="8088" y="14410"/>
                </a:cubicBezTo>
                <a:lnTo>
                  <a:pt x="1942" y="14410"/>
                </a:lnTo>
                <a:cubicBezTo>
                  <a:pt x="1396" y="14410"/>
                  <a:pt x="1068" y="14083"/>
                  <a:pt x="1068" y="13534"/>
                </a:cubicBezTo>
                <a:cubicBezTo>
                  <a:pt x="1068" y="12428"/>
                  <a:pt x="1068" y="11322"/>
                  <a:pt x="1068" y="10215"/>
                </a:cubicBezTo>
                <a:cubicBezTo>
                  <a:pt x="1068" y="10167"/>
                  <a:pt x="1074" y="10117"/>
                  <a:pt x="1064" y="10070"/>
                </a:cubicBezTo>
                <a:cubicBezTo>
                  <a:pt x="1039" y="9960"/>
                  <a:pt x="967" y="9892"/>
                  <a:pt x="853" y="9892"/>
                </a:cubicBezTo>
                <a:cubicBezTo>
                  <a:pt x="851" y="9892"/>
                  <a:pt x="850" y="9892"/>
                  <a:pt x="849" y="9892"/>
                </a:cubicBezTo>
                <a:cubicBezTo>
                  <a:pt x="734" y="9892"/>
                  <a:pt x="661" y="9960"/>
                  <a:pt x="638" y="10074"/>
                </a:cubicBezTo>
                <a:cubicBezTo>
                  <a:pt x="630" y="10116"/>
                  <a:pt x="634" y="10160"/>
                  <a:pt x="634" y="10204"/>
                </a:cubicBezTo>
                <a:cubicBezTo>
                  <a:pt x="634" y="11315"/>
                  <a:pt x="634" y="12426"/>
                  <a:pt x="634" y="13537"/>
                </a:cubicBezTo>
                <a:cubicBezTo>
                  <a:pt x="634" y="14322"/>
                  <a:pt x="1157" y="14845"/>
                  <a:pt x="1943" y="14845"/>
                </a:cubicBezTo>
                <a:cubicBezTo>
                  <a:pt x="2626" y="14845"/>
                  <a:pt x="3309" y="14846"/>
                  <a:pt x="3992" y="14846"/>
                </a:cubicBezTo>
                <a:cubicBezTo>
                  <a:pt x="5358" y="14846"/>
                  <a:pt x="6724" y="14845"/>
                  <a:pt x="8090" y="14845"/>
                </a:cubicBezTo>
                <a:cubicBezTo>
                  <a:pt x="8166" y="14845"/>
                  <a:pt x="8245" y="14845"/>
                  <a:pt x="8320" y="14833"/>
                </a:cubicBezTo>
                <a:cubicBezTo>
                  <a:pt x="8966" y="14731"/>
                  <a:pt x="9390" y="14234"/>
                  <a:pt x="9390" y="13573"/>
                </a:cubicBezTo>
                <a:cubicBezTo>
                  <a:pt x="9391" y="11240"/>
                  <a:pt x="9391" y="8906"/>
                  <a:pt x="9391" y="6572"/>
                </a:cubicBezTo>
                <a:lnTo>
                  <a:pt x="9391" y="6409"/>
                </a:lnTo>
                <a:cubicBezTo>
                  <a:pt x="9817" y="6295"/>
                  <a:pt x="10005" y="6096"/>
                  <a:pt x="10018" y="5741"/>
                </a:cubicBezTo>
                <a:cubicBezTo>
                  <a:pt x="10025" y="5538"/>
                  <a:pt x="10025" y="5335"/>
                  <a:pt x="10018" y="5132"/>
                </a:cubicBezTo>
                <a:cubicBezTo>
                  <a:pt x="10005" y="4794"/>
                  <a:pt x="9807" y="4562"/>
                  <a:pt x="9478" y="4488"/>
                </a:cubicBezTo>
                <a:cubicBezTo>
                  <a:pt x="9451" y="4482"/>
                  <a:pt x="9424" y="4472"/>
                  <a:pt x="9391" y="4462"/>
                </a:cubicBezTo>
                <a:lnTo>
                  <a:pt x="9391" y="4287"/>
                </a:lnTo>
                <a:lnTo>
                  <a:pt x="9391" y="4107"/>
                </a:lnTo>
                <a:cubicBezTo>
                  <a:pt x="9789" y="4032"/>
                  <a:pt x="10001" y="3811"/>
                  <a:pt x="10017" y="3456"/>
                </a:cubicBezTo>
                <a:cubicBezTo>
                  <a:pt x="10027" y="3244"/>
                  <a:pt x="10027" y="3030"/>
                  <a:pt x="10017" y="2818"/>
                </a:cubicBezTo>
                <a:cubicBezTo>
                  <a:pt x="10001" y="2493"/>
                  <a:pt x="9806" y="2270"/>
                  <a:pt x="9490" y="2196"/>
                </a:cubicBezTo>
                <a:cubicBezTo>
                  <a:pt x="9457" y="2187"/>
                  <a:pt x="9427" y="2179"/>
                  <a:pt x="9390" y="2167"/>
                </a:cubicBezTo>
                <a:cubicBezTo>
                  <a:pt x="9390" y="1842"/>
                  <a:pt x="9396" y="1523"/>
                  <a:pt x="9389" y="1204"/>
                </a:cubicBezTo>
                <a:cubicBezTo>
                  <a:pt x="9379" y="669"/>
                  <a:pt x="9023" y="209"/>
                  <a:pt x="8510" y="55"/>
                </a:cubicBezTo>
                <a:cubicBezTo>
                  <a:pt x="8454" y="38"/>
                  <a:pt x="8401" y="19"/>
                  <a:pt x="8347" y="1"/>
                </a:cubicBezTo>
                <a:lnTo>
                  <a:pt x="6172" y="1"/>
                </a:lnTo>
                <a:cubicBezTo>
                  <a:pt x="6135" y="49"/>
                  <a:pt x="6084" y="92"/>
                  <a:pt x="6063" y="146"/>
                </a:cubicBezTo>
                <a:cubicBezTo>
                  <a:pt x="6004" y="294"/>
                  <a:pt x="6111" y="432"/>
                  <a:pt x="6285" y="435"/>
                </a:cubicBezTo>
                <a:cubicBezTo>
                  <a:pt x="6410" y="437"/>
                  <a:pt x="6536" y="437"/>
                  <a:pt x="6664" y="437"/>
                </a:cubicBezTo>
                <a:cubicBezTo>
                  <a:pt x="6834" y="437"/>
                  <a:pt x="7007" y="437"/>
                  <a:pt x="7186" y="437"/>
                </a:cubicBezTo>
                <a:cubicBezTo>
                  <a:pt x="7109" y="630"/>
                  <a:pt x="7043" y="810"/>
                  <a:pt x="6966" y="986"/>
                </a:cubicBezTo>
                <a:cubicBezTo>
                  <a:pt x="6919" y="1095"/>
                  <a:pt x="6817" y="1106"/>
                  <a:pt x="6709" y="1106"/>
                </a:cubicBezTo>
                <a:cubicBezTo>
                  <a:pt x="5931" y="1105"/>
                  <a:pt x="5152" y="1105"/>
                  <a:pt x="4375" y="1105"/>
                </a:cubicBezTo>
                <a:cubicBezTo>
                  <a:pt x="4196" y="1105"/>
                  <a:pt x="4017" y="1104"/>
                  <a:pt x="3838" y="1104"/>
                </a:cubicBezTo>
                <a:cubicBezTo>
                  <a:pt x="3659" y="1104"/>
                  <a:pt x="3481" y="1105"/>
                  <a:pt x="3302" y="1107"/>
                </a:cubicBezTo>
                <a:cubicBezTo>
                  <a:pt x="3300" y="1107"/>
                  <a:pt x="3298" y="1107"/>
                  <a:pt x="3297" y="1107"/>
                </a:cubicBezTo>
                <a:cubicBezTo>
                  <a:pt x="3159" y="1107"/>
                  <a:pt x="3075" y="1052"/>
                  <a:pt x="3028" y="921"/>
                </a:cubicBezTo>
                <a:cubicBezTo>
                  <a:pt x="2971" y="763"/>
                  <a:pt x="2907" y="609"/>
                  <a:pt x="2839" y="437"/>
                </a:cubicBezTo>
                <a:lnTo>
                  <a:pt x="3073" y="437"/>
                </a:lnTo>
                <a:cubicBezTo>
                  <a:pt x="3552" y="437"/>
                  <a:pt x="4032" y="436"/>
                  <a:pt x="4512" y="436"/>
                </a:cubicBezTo>
                <a:cubicBezTo>
                  <a:pt x="4752" y="436"/>
                  <a:pt x="4992" y="436"/>
                  <a:pt x="5232" y="437"/>
                </a:cubicBezTo>
                <a:cubicBezTo>
                  <a:pt x="5237" y="437"/>
                  <a:pt x="5242" y="437"/>
                  <a:pt x="5247" y="437"/>
                </a:cubicBezTo>
                <a:cubicBezTo>
                  <a:pt x="5365" y="437"/>
                  <a:pt x="5469" y="418"/>
                  <a:pt x="5517" y="291"/>
                </a:cubicBezTo>
                <a:cubicBezTo>
                  <a:pt x="5568" y="155"/>
                  <a:pt x="5486" y="75"/>
                  <a:pt x="538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6" name="Google Shape;506;p17"/>
          <p:cNvSpPr/>
          <p:nvPr/>
        </p:nvSpPr>
        <p:spPr>
          <a:xfrm>
            <a:off x="7480774" y="1495643"/>
            <a:ext cx="332510" cy="401614"/>
          </a:xfrm>
          <a:custGeom>
            <a:avLst/>
            <a:gdLst/>
            <a:ahLst/>
            <a:cxnLst/>
            <a:rect l="l" t="t" r="r" b="b"/>
            <a:pathLst>
              <a:path w="12289" h="14843" extrusionOk="0">
                <a:moveTo>
                  <a:pt x="4182" y="1359"/>
                </a:moveTo>
                <a:cubicBezTo>
                  <a:pt x="4068" y="1359"/>
                  <a:pt x="3953" y="1359"/>
                  <a:pt x="3839" y="1360"/>
                </a:cubicBezTo>
                <a:cubicBezTo>
                  <a:pt x="3675" y="1361"/>
                  <a:pt x="3584" y="1438"/>
                  <a:pt x="3581" y="1569"/>
                </a:cubicBezTo>
                <a:cubicBezTo>
                  <a:pt x="3577" y="1706"/>
                  <a:pt x="3674" y="1793"/>
                  <a:pt x="3840" y="1794"/>
                </a:cubicBezTo>
                <a:cubicBezTo>
                  <a:pt x="4180" y="1795"/>
                  <a:pt x="4520" y="1795"/>
                  <a:pt x="4860" y="1795"/>
                </a:cubicBezTo>
                <a:cubicBezTo>
                  <a:pt x="5200" y="1795"/>
                  <a:pt x="5540" y="1795"/>
                  <a:pt x="5880" y="1794"/>
                </a:cubicBezTo>
                <a:cubicBezTo>
                  <a:pt x="6044" y="1794"/>
                  <a:pt x="6145" y="1702"/>
                  <a:pt x="6141" y="1568"/>
                </a:cubicBezTo>
                <a:cubicBezTo>
                  <a:pt x="6137" y="1441"/>
                  <a:pt x="6040" y="1361"/>
                  <a:pt x="5879" y="1360"/>
                </a:cubicBezTo>
                <a:cubicBezTo>
                  <a:pt x="5766" y="1359"/>
                  <a:pt x="5654" y="1359"/>
                  <a:pt x="5541" y="1359"/>
                </a:cubicBezTo>
                <a:cubicBezTo>
                  <a:pt x="5316" y="1359"/>
                  <a:pt x="5091" y="1360"/>
                  <a:pt x="4866" y="1360"/>
                </a:cubicBezTo>
                <a:cubicBezTo>
                  <a:pt x="4638" y="1360"/>
                  <a:pt x="4410" y="1359"/>
                  <a:pt x="4182" y="1359"/>
                </a:cubicBezTo>
                <a:close/>
                <a:moveTo>
                  <a:pt x="4079" y="2446"/>
                </a:moveTo>
                <a:cubicBezTo>
                  <a:pt x="3973" y="2446"/>
                  <a:pt x="3867" y="2449"/>
                  <a:pt x="3762" y="2455"/>
                </a:cubicBezTo>
                <a:cubicBezTo>
                  <a:pt x="3641" y="2462"/>
                  <a:pt x="3575" y="2553"/>
                  <a:pt x="3583" y="2676"/>
                </a:cubicBezTo>
                <a:cubicBezTo>
                  <a:pt x="3590" y="2800"/>
                  <a:pt x="3662" y="2871"/>
                  <a:pt x="3786" y="2877"/>
                </a:cubicBezTo>
                <a:cubicBezTo>
                  <a:pt x="3825" y="2879"/>
                  <a:pt x="3863" y="2880"/>
                  <a:pt x="3902" y="2880"/>
                </a:cubicBezTo>
                <a:cubicBezTo>
                  <a:pt x="3960" y="2880"/>
                  <a:pt x="4017" y="2878"/>
                  <a:pt x="4075" y="2878"/>
                </a:cubicBezTo>
                <a:cubicBezTo>
                  <a:pt x="4136" y="2878"/>
                  <a:pt x="4197" y="2880"/>
                  <a:pt x="4257" y="2880"/>
                </a:cubicBezTo>
                <a:cubicBezTo>
                  <a:pt x="4297" y="2880"/>
                  <a:pt x="4338" y="2879"/>
                  <a:pt x="4377" y="2877"/>
                </a:cubicBezTo>
                <a:cubicBezTo>
                  <a:pt x="4500" y="2868"/>
                  <a:pt x="4573" y="2797"/>
                  <a:pt x="4578" y="2673"/>
                </a:cubicBezTo>
                <a:cubicBezTo>
                  <a:pt x="4584" y="2549"/>
                  <a:pt x="4517" y="2462"/>
                  <a:pt x="4396" y="2455"/>
                </a:cubicBezTo>
                <a:cubicBezTo>
                  <a:pt x="4290" y="2449"/>
                  <a:pt x="4185" y="2446"/>
                  <a:pt x="4079" y="2446"/>
                </a:cubicBezTo>
                <a:close/>
                <a:moveTo>
                  <a:pt x="1339" y="435"/>
                </a:moveTo>
                <a:cubicBezTo>
                  <a:pt x="1402" y="435"/>
                  <a:pt x="1464" y="435"/>
                  <a:pt x="1527" y="437"/>
                </a:cubicBezTo>
                <a:cubicBezTo>
                  <a:pt x="1896" y="441"/>
                  <a:pt x="2181" y="696"/>
                  <a:pt x="2189" y="1065"/>
                </a:cubicBezTo>
                <a:cubicBezTo>
                  <a:pt x="2204" y="1672"/>
                  <a:pt x="2194" y="2280"/>
                  <a:pt x="2194" y="2917"/>
                </a:cubicBezTo>
                <a:lnTo>
                  <a:pt x="1836" y="2917"/>
                </a:lnTo>
                <a:cubicBezTo>
                  <a:pt x="1474" y="2917"/>
                  <a:pt x="1113" y="2917"/>
                  <a:pt x="751" y="2915"/>
                </a:cubicBezTo>
                <a:cubicBezTo>
                  <a:pt x="506" y="2915"/>
                  <a:pt x="437" y="2847"/>
                  <a:pt x="437" y="2608"/>
                </a:cubicBezTo>
                <a:cubicBezTo>
                  <a:pt x="436" y="2120"/>
                  <a:pt x="436" y="1633"/>
                  <a:pt x="437" y="1146"/>
                </a:cubicBezTo>
                <a:cubicBezTo>
                  <a:pt x="439" y="705"/>
                  <a:pt x="708" y="437"/>
                  <a:pt x="1151" y="435"/>
                </a:cubicBezTo>
                <a:cubicBezTo>
                  <a:pt x="1214" y="435"/>
                  <a:pt x="1276" y="435"/>
                  <a:pt x="1339" y="435"/>
                </a:cubicBezTo>
                <a:close/>
                <a:moveTo>
                  <a:pt x="3879" y="3181"/>
                </a:moveTo>
                <a:cubicBezTo>
                  <a:pt x="3845" y="3181"/>
                  <a:pt x="3811" y="3181"/>
                  <a:pt x="3778" y="3183"/>
                </a:cubicBezTo>
                <a:cubicBezTo>
                  <a:pt x="3661" y="3190"/>
                  <a:pt x="3591" y="3260"/>
                  <a:pt x="3583" y="3377"/>
                </a:cubicBezTo>
                <a:cubicBezTo>
                  <a:pt x="3574" y="3498"/>
                  <a:pt x="3634" y="3593"/>
                  <a:pt x="3756" y="3602"/>
                </a:cubicBezTo>
                <a:cubicBezTo>
                  <a:pt x="3864" y="3608"/>
                  <a:pt x="3972" y="3612"/>
                  <a:pt x="4080" y="3612"/>
                </a:cubicBezTo>
                <a:cubicBezTo>
                  <a:pt x="4188" y="3612"/>
                  <a:pt x="4295" y="3608"/>
                  <a:pt x="4403" y="3602"/>
                </a:cubicBezTo>
                <a:cubicBezTo>
                  <a:pt x="4524" y="3595"/>
                  <a:pt x="4587" y="3501"/>
                  <a:pt x="4578" y="3378"/>
                </a:cubicBezTo>
                <a:cubicBezTo>
                  <a:pt x="4570" y="3261"/>
                  <a:pt x="4500" y="3192"/>
                  <a:pt x="4383" y="3185"/>
                </a:cubicBezTo>
                <a:cubicBezTo>
                  <a:pt x="4345" y="3182"/>
                  <a:pt x="4306" y="3181"/>
                  <a:pt x="4267" y="3181"/>
                </a:cubicBezTo>
                <a:cubicBezTo>
                  <a:pt x="4206" y="3181"/>
                  <a:pt x="4143" y="3183"/>
                  <a:pt x="4081" y="3183"/>
                </a:cubicBezTo>
                <a:cubicBezTo>
                  <a:pt x="4014" y="3183"/>
                  <a:pt x="3946" y="3181"/>
                  <a:pt x="3879" y="3181"/>
                </a:cubicBezTo>
                <a:close/>
                <a:moveTo>
                  <a:pt x="9278" y="2373"/>
                </a:moveTo>
                <a:cubicBezTo>
                  <a:pt x="9230" y="2373"/>
                  <a:pt x="9182" y="2390"/>
                  <a:pt x="9141" y="2425"/>
                </a:cubicBezTo>
                <a:cubicBezTo>
                  <a:pt x="8936" y="2600"/>
                  <a:pt x="8733" y="2777"/>
                  <a:pt x="8538" y="2965"/>
                </a:cubicBezTo>
                <a:cubicBezTo>
                  <a:pt x="8407" y="3091"/>
                  <a:pt x="8460" y="3273"/>
                  <a:pt x="8632" y="3331"/>
                </a:cubicBezTo>
                <a:cubicBezTo>
                  <a:pt x="8684" y="3348"/>
                  <a:pt x="8735" y="3361"/>
                  <a:pt x="8803" y="3381"/>
                </a:cubicBezTo>
                <a:cubicBezTo>
                  <a:pt x="8743" y="3437"/>
                  <a:pt x="8701" y="3475"/>
                  <a:pt x="8659" y="3514"/>
                </a:cubicBezTo>
                <a:cubicBezTo>
                  <a:pt x="8612" y="3556"/>
                  <a:pt x="8564" y="3595"/>
                  <a:pt x="8521" y="3640"/>
                </a:cubicBezTo>
                <a:cubicBezTo>
                  <a:pt x="8437" y="3730"/>
                  <a:pt x="8433" y="3858"/>
                  <a:pt x="8508" y="3941"/>
                </a:cubicBezTo>
                <a:cubicBezTo>
                  <a:pt x="8550" y="3987"/>
                  <a:pt x="8608" y="4012"/>
                  <a:pt x="8668" y="4012"/>
                </a:cubicBezTo>
                <a:cubicBezTo>
                  <a:pt x="8716" y="4012"/>
                  <a:pt x="8766" y="3995"/>
                  <a:pt x="8807" y="3959"/>
                </a:cubicBezTo>
                <a:cubicBezTo>
                  <a:pt x="9010" y="3787"/>
                  <a:pt x="9208" y="3612"/>
                  <a:pt x="9400" y="3428"/>
                </a:cubicBezTo>
                <a:cubicBezTo>
                  <a:pt x="9537" y="3297"/>
                  <a:pt x="9488" y="3118"/>
                  <a:pt x="9307" y="3055"/>
                </a:cubicBezTo>
                <a:cubicBezTo>
                  <a:pt x="9259" y="3038"/>
                  <a:pt x="9211" y="3025"/>
                  <a:pt x="9144" y="3006"/>
                </a:cubicBezTo>
                <a:cubicBezTo>
                  <a:pt x="9246" y="2911"/>
                  <a:pt x="9337" y="2834"/>
                  <a:pt x="9421" y="2750"/>
                </a:cubicBezTo>
                <a:cubicBezTo>
                  <a:pt x="9511" y="2659"/>
                  <a:pt x="9514" y="2536"/>
                  <a:pt x="9440" y="2450"/>
                </a:cubicBezTo>
                <a:cubicBezTo>
                  <a:pt x="9397" y="2401"/>
                  <a:pt x="9338" y="2373"/>
                  <a:pt x="9278" y="2373"/>
                </a:cubicBezTo>
                <a:close/>
                <a:moveTo>
                  <a:pt x="6854" y="4005"/>
                </a:moveTo>
                <a:cubicBezTo>
                  <a:pt x="6923" y="4005"/>
                  <a:pt x="6989" y="4009"/>
                  <a:pt x="7053" y="4026"/>
                </a:cubicBezTo>
                <a:cubicBezTo>
                  <a:pt x="7142" y="4051"/>
                  <a:pt x="7201" y="4190"/>
                  <a:pt x="7293" y="4303"/>
                </a:cubicBezTo>
                <a:lnTo>
                  <a:pt x="6501" y="4303"/>
                </a:lnTo>
                <a:cubicBezTo>
                  <a:pt x="6518" y="4206"/>
                  <a:pt x="6533" y="4119"/>
                  <a:pt x="6550" y="4015"/>
                </a:cubicBezTo>
                <a:cubicBezTo>
                  <a:pt x="6652" y="4015"/>
                  <a:pt x="6755" y="4005"/>
                  <a:pt x="6854" y="4005"/>
                </a:cubicBezTo>
                <a:close/>
                <a:moveTo>
                  <a:pt x="8972" y="1598"/>
                </a:moveTo>
                <a:cubicBezTo>
                  <a:pt x="9847" y="1598"/>
                  <a:pt x="10567" y="2315"/>
                  <a:pt x="10568" y="3192"/>
                </a:cubicBezTo>
                <a:cubicBezTo>
                  <a:pt x="10571" y="4068"/>
                  <a:pt x="9853" y="4786"/>
                  <a:pt x="8976" y="4787"/>
                </a:cubicBezTo>
                <a:cubicBezTo>
                  <a:pt x="8092" y="4787"/>
                  <a:pt x="7382" y="4078"/>
                  <a:pt x="7380" y="3196"/>
                </a:cubicBezTo>
                <a:cubicBezTo>
                  <a:pt x="7379" y="2317"/>
                  <a:pt x="8092" y="1599"/>
                  <a:pt x="8970" y="1598"/>
                </a:cubicBezTo>
                <a:cubicBezTo>
                  <a:pt x="8971" y="1598"/>
                  <a:pt x="8972" y="1598"/>
                  <a:pt x="8972" y="1598"/>
                </a:cubicBezTo>
                <a:close/>
                <a:moveTo>
                  <a:pt x="10365" y="5814"/>
                </a:moveTo>
                <a:cubicBezTo>
                  <a:pt x="10418" y="5814"/>
                  <a:pt x="10470" y="5816"/>
                  <a:pt x="10521" y="5823"/>
                </a:cubicBezTo>
                <a:cubicBezTo>
                  <a:pt x="10565" y="5828"/>
                  <a:pt x="10601" y="5895"/>
                  <a:pt x="10641" y="5934"/>
                </a:cubicBezTo>
                <a:cubicBezTo>
                  <a:pt x="10601" y="5974"/>
                  <a:pt x="10565" y="6035"/>
                  <a:pt x="10518" y="6046"/>
                </a:cubicBezTo>
                <a:cubicBezTo>
                  <a:pt x="10507" y="6049"/>
                  <a:pt x="10495" y="6050"/>
                  <a:pt x="10482" y="6050"/>
                </a:cubicBezTo>
                <a:cubicBezTo>
                  <a:pt x="10361" y="6050"/>
                  <a:pt x="10188" y="5927"/>
                  <a:pt x="10162" y="5817"/>
                </a:cubicBezTo>
                <a:cubicBezTo>
                  <a:pt x="10231" y="5817"/>
                  <a:pt x="10298" y="5814"/>
                  <a:pt x="10365" y="5814"/>
                </a:cubicBezTo>
                <a:close/>
                <a:moveTo>
                  <a:pt x="4218" y="5818"/>
                </a:moveTo>
                <a:cubicBezTo>
                  <a:pt x="4286" y="5818"/>
                  <a:pt x="4355" y="5820"/>
                  <a:pt x="4424" y="5820"/>
                </a:cubicBezTo>
                <a:cubicBezTo>
                  <a:pt x="4383" y="5940"/>
                  <a:pt x="4208" y="6051"/>
                  <a:pt x="4086" y="6051"/>
                </a:cubicBezTo>
                <a:cubicBezTo>
                  <a:pt x="4064" y="6051"/>
                  <a:pt x="4044" y="6048"/>
                  <a:pt x="4027" y="6041"/>
                </a:cubicBezTo>
                <a:cubicBezTo>
                  <a:pt x="3989" y="6023"/>
                  <a:pt x="3943" y="5965"/>
                  <a:pt x="3944" y="5928"/>
                </a:cubicBezTo>
                <a:cubicBezTo>
                  <a:pt x="3946" y="5891"/>
                  <a:pt x="4000" y="5828"/>
                  <a:pt x="4036" y="5825"/>
                </a:cubicBezTo>
                <a:cubicBezTo>
                  <a:pt x="4096" y="5819"/>
                  <a:pt x="4156" y="5818"/>
                  <a:pt x="4218" y="5818"/>
                </a:cubicBezTo>
                <a:close/>
                <a:moveTo>
                  <a:pt x="6678" y="4745"/>
                </a:moveTo>
                <a:cubicBezTo>
                  <a:pt x="6983" y="4745"/>
                  <a:pt x="7288" y="4747"/>
                  <a:pt x="7594" y="4749"/>
                </a:cubicBezTo>
                <a:cubicBezTo>
                  <a:pt x="7642" y="4749"/>
                  <a:pt x="7698" y="4773"/>
                  <a:pt x="7736" y="4803"/>
                </a:cubicBezTo>
                <a:cubicBezTo>
                  <a:pt x="8108" y="5080"/>
                  <a:pt x="8513" y="5221"/>
                  <a:pt x="8951" y="5221"/>
                </a:cubicBezTo>
                <a:cubicBezTo>
                  <a:pt x="9072" y="5221"/>
                  <a:pt x="9195" y="5210"/>
                  <a:pt x="9320" y="5189"/>
                </a:cubicBezTo>
                <a:cubicBezTo>
                  <a:pt x="9340" y="5185"/>
                  <a:pt x="9358" y="5184"/>
                  <a:pt x="9374" y="5184"/>
                </a:cubicBezTo>
                <a:cubicBezTo>
                  <a:pt x="9441" y="5184"/>
                  <a:pt x="9480" y="5214"/>
                  <a:pt x="9505" y="5290"/>
                </a:cubicBezTo>
                <a:cubicBezTo>
                  <a:pt x="9562" y="5458"/>
                  <a:pt x="9622" y="5625"/>
                  <a:pt x="9686" y="5813"/>
                </a:cubicBezTo>
                <a:cubicBezTo>
                  <a:pt x="9621" y="5815"/>
                  <a:pt x="9571" y="5820"/>
                  <a:pt x="9521" y="5820"/>
                </a:cubicBezTo>
                <a:cubicBezTo>
                  <a:pt x="8666" y="5821"/>
                  <a:pt x="7810" y="5821"/>
                  <a:pt x="6956" y="5821"/>
                </a:cubicBezTo>
                <a:cubicBezTo>
                  <a:pt x="6936" y="5821"/>
                  <a:pt x="6917" y="5821"/>
                  <a:pt x="6898" y="5821"/>
                </a:cubicBezTo>
                <a:cubicBezTo>
                  <a:pt x="6869" y="5821"/>
                  <a:pt x="6840" y="5821"/>
                  <a:pt x="6812" y="5824"/>
                </a:cubicBezTo>
                <a:cubicBezTo>
                  <a:pt x="6692" y="5834"/>
                  <a:pt x="6625" y="5908"/>
                  <a:pt x="6615" y="6021"/>
                </a:cubicBezTo>
                <a:cubicBezTo>
                  <a:pt x="6607" y="6135"/>
                  <a:pt x="6668" y="6216"/>
                  <a:pt x="6782" y="6243"/>
                </a:cubicBezTo>
                <a:cubicBezTo>
                  <a:pt x="6824" y="6253"/>
                  <a:pt x="6868" y="6254"/>
                  <a:pt x="6911" y="6254"/>
                </a:cubicBezTo>
                <a:cubicBezTo>
                  <a:pt x="6921" y="6254"/>
                  <a:pt x="6930" y="6254"/>
                  <a:pt x="6940" y="6254"/>
                </a:cubicBezTo>
                <a:cubicBezTo>
                  <a:pt x="7752" y="6256"/>
                  <a:pt x="8564" y="6256"/>
                  <a:pt x="9374" y="6256"/>
                </a:cubicBezTo>
                <a:lnTo>
                  <a:pt x="9530" y="6256"/>
                </a:lnTo>
                <a:cubicBezTo>
                  <a:pt x="9532" y="6270"/>
                  <a:pt x="9535" y="6284"/>
                  <a:pt x="9537" y="6298"/>
                </a:cubicBezTo>
                <a:cubicBezTo>
                  <a:pt x="9278" y="6357"/>
                  <a:pt x="9020" y="6459"/>
                  <a:pt x="8759" y="6465"/>
                </a:cubicBezTo>
                <a:cubicBezTo>
                  <a:pt x="8280" y="6475"/>
                  <a:pt x="7801" y="6479"/>
                  <a:pt x="7322" y="6479"/>
                </a:cubicBezTo>
                <a:cubicBezTo>
                  <a:pt x="6826" y="6479"/>
                  <a:pt x="6329" y="6474"/>
                  <a:pt x="5832" y="6465"/>
                </a:cubicBezTo>
                <a:cubicBezTo>
                  <a:pt x="5570" y="6459"/>
                  <a:pt x="5309" y="6358"/>
                  <a:pt x="5048" y="6301"/>
                </a:cubicBezTo>
                <a:cubicBezTo>
                  <a:pt x="5050" y="6286"/>
                  <a:pt x="5051" y="6270"/>
                  <a:pt x="5053" y="6256"/>
                </a:cubicBezTo>
                <a:lnTo>
                  <a:pt x="5691" y="6256"/>
                </a:lnTo>
                <a:cubicBezTo>
                  <a:pt x="5722" y="6256"/>
                  <a:pt x="5753" y="6256"/>
                  <a:pt x="5785" y="6256"/>
                </a:cubicBezTo>
                <a:cubicBezTo>
                  <a:pt x="5816" y="6256"/>
                  <a:pt x="5847" y="6256"/>
                  <a:pt x="5879" y="6253"/>
                </a:cubicBezTo>
                <a:cubicBezTo>
                  <a:pt x="6016" y="6241"/>
                  <a:pt x="6101" y="6152"/>
                  <a:pt x="6098" y="6031"/>
                </a:cubicBezTo>
                <a:cubicBezTo>
                  <a:pt x="6095" y="5908"/>
                  <a:pt x="6010" y="5824"/>
                  <a:pt x="5869" y="5823"/>
                </a:cubicBezTo>
                <a:cubicBezTo>
                  <a:pt x="5736" y="5820"/>
                  <a:pt x="5603" y="5820"/>
                  <a:pt x="5470" y="5820"/>
                </a:cubicBezTo>
                <a:cubicBezTo>
                  <a:pt x="5404" y="5820"/>
                  <a:pt x="5337" y="5820"/>
                  <a:pt x="5271" y="5820"/>
                </a:cubicBezTo>
                <a:cubicBezTo>
                  <a:pt x="5204" y="5820"/>
                  <a:pt x="5138" y="5820"/>
                  <a:pt x="5071" y="5820"/>
                </a:cubicBezTo>
                <a:lnTo>
                  <a:pt x="4875" y="5820"/>
                </a:lnTo>
                <a:cubicBezTo>
                  <a:pt x="4974" y="5580"/>
                  <a:pt x="5041" y="5353"/>
                  <a:pt x="5157" y="5152"/>
                </a:cubicBezTo>
                <a:cubicBezTo>
                  <a:pt x="5306" y="4895"/>
                  <a:pt x="5557" y="4756"/>
                  <a:pt x="5856" y="4751"/>
                </a:cubicBezTo>
                <a:cubicBezTo>
                  <a:pt x="6130" y="4747"/>
                  <a:pt x="6404" y="4745"/>
                  <a:pt x="6678" y="4745"/>
                </a:cubicBezTo>
                <a:close/>
                <a:moveTo>
                  <a:pt x="10070" y="6582"/>
                </a:moveTo>
                <a:lnTo>
                  <a:pt x="10070" y="6582"/>
                </a:lnTo>
                <a:cubicBezTo>
                  <a:pt x="10052" y="6744"/>
                  <a:pt x="10023" y="6781"/>
                  <a:pt x="9880" y="6815"/>
                </a:cubicBezTo>
                <a:cubicBezTo>
                  <a:pt x="9735" y="6850"/>
                  <a:pt x="9592" y="6894"/>
                  <a:pt x="9446" y="6915"/>
                </a:cubicBezTo>
                <a:cubicBezTo>
                  <a:pt x="9427" y="6918"/>
                  <a:pt x="9408" y="6919"/>
                  <a:pt x="9389" y="6919"/>
                </a:cubicBezTo>
                <a:cubicBezTo>
                  <a:pt x="9315" y="6919"/>
                  <a:pt x="9238" y="6902"/>
                  <a:pt x="9164" y="6897"/>
                </a:cubicBezTo>
                <a:cubicBezTo>
                  <a:pt x="9164" y="6880"/>
                  <a:pt x="9164" y="6862"/>
                  <a:pt x="9164" y="6845"/>
                </a:cubicBezTo>
                <a:cubicBezTo>
                  <a:pt x="9466" y="6758"/>
                  <a:pt x="9768" y="6670"/>
                  <a:pt x="10070" y="6582"/>
                </a:cubicBezTo>
                <a:close/>
                <a:moveTo>
                  <a:pt x="4500" y="6579"/>
                </a:moveTo>
                <a:cubicBezTo>
                  <a:pt x="4805" y="6667"/>
                  <a:pt x="5110" y="6756"/>
                  <a:pt x="5449" y="6854"/>
                </a:cubicBezTo>
                <a:cubicBezTo>
                  <a:pt x="5358" y="6903"/>
                  <a:pt x="5273" y="6920"/>
                  <a:pt x="5191" y="6920"/>
                </a:cubicBezTo>
                <a:cubicBezTo>
                  <a:pt x="5008" y="6920"/>
                  <a:pt x="4843" y="6831"/>
                  <a:pt x="4675" y="6803"/>
                </a:cubicBezTo>
                <a:cubicBezTo>
                  <a:pt x="4598" y="6790"/>
                  <a:pt x="4537" y="6684"/>
                  <a:pt x="4469" y="6622"/>
                </a:cubicBezTo>
                <a:lnTo>
                  <a:pt x="4500" y="6579"/>
                </a:lnTo>
                <a:close/>
                <a:moveTo>
                  <a:pt x="8194" y="7620"/>
                </a:moveTo>
                <a:cubicBezTo>
                  <a:pt x="8142" y="7767"/>
                  <a:pt x="8034" y="7820"/>
                  <a:pt x="7904" y="7821"/>
                </a:cubicBezTo>
                <a:cubicBezTo>
                  <a:pt x="7699" y="7824"/>
                  <a:pt x="7494" y="7825"/>
                  <a:pt x="7290" y="7825"/>
                </a:cubicBezTo>
                <a:cubicBezTo>
                  <a:pt x="7085" y="7825"/>
                  <a:pt x="6880" y="7824"/>
                  <a:pt x="6675" y="7823"/>
                </a:cubicBezTo>
                <a:cubicBezTo>
                  <a:pt x="6548" y="7821"/>
                  <a:pt x="6446" y="7764"/>
                  <a:pt x="6379" y="7620"/>
                </a:cubicBezTo>
                <a:close/>
                <a:moveTo>
                  <a:pt x="10457" y="6877"/>
                </a:moveTo>
                <a:lnTo>
                  <a:pt x="10457" y="7509"/>
                </a:lnTo>
                <a:cubicBezTo>
                  <a:pt x="10288" y="7509"/>
                  <a:pt x="10121" y="7511"/>
                  <a:pt x="9955" y="7511"/>
                </a:cubicBezTo>
                <a:cubicBezTo>
                  <a:pt x="9851" y="7511"/>
                  <a:pt x="9747" y="7510"/>
                  <a:pt x="9644" y="7508"/>
                </a:cubicBezTo>
                <a:cubicBezTo>
                  <a:pt x="9633" y="7507"/>
                  <a:pt x="9623" y="7507"/>
                  <a:pt x="9612" y="7507"/>
                </a:cubicBezTo>
                <a:cubicBezTo>
                  <a:pt x="9385" y="7507"/>
                  <a:pt x="9192" y="7582"/>
                  <a:pt x="9033" y="7750"/>
                </a:cubicBezTo>
                <a:cubicBezTo>
                  <a:pt x="8978" y="7807"/>
                  <a:pt x="8918" y="7832"/>
                  <a:pt x="8822" y="7832"/>
                </a:cubicBezTo>
                <a:cubicBezTo>
                  <a:pt x="8767" y="7832"/>
                  <a:pt x="8699" y="7823"/>
                  <a:pt x="8614" y="7808"/>
                </a:cubicBezTo>
                <a:cubicBezTo>
                  <a:pt x="8629" y="7719"/>
                  <a:pt x="8655" y="7630"/>
                  <a:pt x="8661" y="7540"/>
                </a:cubicBezTo>
                <a:cubicBezTo>
                  <a:pt x="8674" y="7338"/>
                  <a:pt x="8547" y="7186"/>
                  <a:pt x="8346" y="7184"/>
                </a:cubicBezTo>
                <a:cubicBezTo>
                  <a:pt x="8013" y="7182"/>
                  <a:pt x="7680" y="7180"/>
                  <a:pt x="7347" y="7180"/>
                </a:cubicBezTo>
                <a:cubicBezTo>
                  <a:pt x="6975" y="7180"/>
                  <a:pt x="6603" y="7182"/>
                  <a:pt x="6231" y="7186"/>
                </a:cubicBezTo>
                <a:cubicBezTo>
                  <a:pt x="6025" y="7187"/>
                  <a:pt x="5897" y="7351"/>
                  <a:pt x="5919" y="7558"/>
                </a:cubicBezTo>
                <a:cubicBezTo>
                  <a:pt x="5927" y="7643"/>
                  <a:pt x="5951" y="7726"/>
                  <a:pt x="5969" y="7815"/>
                </a:cubicBezTo>
                <a:cubicBezTo>
                  <a:pt x="5909" y="7821"/>
                  <a:pt x="5852" y="7826"/>
                  <a:pt x="5797" y="7826"/>
                </a:cubicBezTo>
                <a:cubicBezTo>
                  <a:pt x="5675" y="7826"/>
                  <a:pt x="5563" y="7799"/>
                  <a:pt x="5464" y="7682"/>
                </a:cubicBezTo>
                <a:cubicBezTo>
                  <a:pt x="5354" y="7551"/>
                  <a:pt x="5185" y="7509"/>
                  <a:pt x="5011" y="7509"/>
                </a:cubicBezTo>
                <a:cubicBezTo>
                  <a:pt x="5009" y="7509"/>
                  <a:pt x="5006" y="7509"/>
                  <a:pt x="5003" y="7509"/>
                </a:cubicBezTo>
                <a:lnTo>
                  <a:pt x="4125" y="7509"/>
                </a:lnTo>
                <a:lnTo>
                  <a:pt x="4125" y="6902"/>
                </a:lnTo>
                <a:cubicBezTo>
                  <a:pt x="4253" y="7177"/>
                  <a:pt x="4510" y="7229"/>
                  <a:pt x="4768" y="7278"/>
                </a:cubicBezTo>
                <a:cubicBezTo>
                  <a:pt x="4820" y="7288"/>
                  <a:pt x="4873" y="7297"/>
                  <a:pt x="4923" y="7314"/>
                </a:cubicBezTo>
                <a:cubicBezTo>
                  <a:pt x="5031" y="7348"/>
                  <a:pt x="5132" y="7365"/>
                  <a:pt x="5228" y="7365"/>
                </a:cubicBezTo>
                <a:cubicBezTo>
                  <a:pt x="5494" y="7365"/>
                  <a:pt x="5716" y="7234"/>
                  <a:pt x="5896" y="6979"/>
                </a:cubicBezTo>
                <a:cubicBezTo>
                  <a:pt x="5924" y="6941"/>
                  <a:pt x="5988" y="6909"/>
                  <a:pt x="6037" y="6908"/>
                </a:cubicBezTo>
                <a:cubicBezTo>
                  <a:pt x="6424" y="6906"/>
                  <a:pt x="6812" y="6905"/>
                  <a:pt x="7200" y="6905"/>
                </a:cubicBezTo>
                <a:cubicBezTo>
                  <a:pt x="7648" y="6905"/>
                  <a:pt x="8096" y="6906"/>
                  <a:pt x="8544" y="6909"/>
                </a:cubicBezTo>
                <a:cubicBezTo>
                  <a:pt x="8594" y="6909"/>
                  <a:pt x="8662" y="6948"/>
                  <a:pt x="8693" y="6991"/>
                </a:cubicBezTo>
                <a:cubicBezTo>
                  <a:pt x="8873" y="7238"/>
                  <a:pt x="9090" y="7365"/>
                  <a:pt x="9352" y="7365"/>
                </a:cubicBezTo>
                <a:cubicBezTo>
                  <a:pt x="9444" y="7365"/>
                  <a:pt x="9541" y="7350"/>
                  <a:pt x="9644" y="7318"/>
                </a:cubicBezTo>
                <a:cubicBezTo>
                  <a:pt x="9740" y="7288"/>
                  <a:pt x="9840" y="7271"/>
                  <a:pt x="9940" y="7248"/>
                </a:cubicBezTo>
                <a:cubicBezTo>
                  <a:pt x="10223" y="7184"/>
                  <a:pt x="10282" y="7143"/>
                  <a:pt x="10457" y="6877"/>
                </a:cubicBezTo>
                <a:close/>
                <a:moveTo>
                  <a:pt x="4839" y="9016"/>
                </a:moveTo>
                <a:lnTo>
                  <a:pt x="4839" y="9174"/>
                </a:lnTo>
                <a:lnTo>
                  <a:pt x="4268" y="9174"/>
                </a:lnTo>
                <a:lnTo>
                  <a:pt x="4268" y="9016"/>
                </a:lnTo>
                <a:close/>
                <a:moveTo>
                  <a:pt x="10310" y="9019"/>
                </a:moveTo>
                <a:cubicBezTo>
                  <a:pt x="10310" y="9063"/>
                  <a:pt x="10310" y="9117"/>
                  <a:pt x="10310" y="9177"/>
                </a:cubicBezTo>
                <a:lnTo>
                  <a:pt x="9742" y="9177"/>
                </a:lnTo>
                <a:cubicBezTo>
                  <a:pt x="9739" y="9123"/>
                  <a:pt x="9738" y="9077"/>
                  <a:pt x="9735" y="9019"/>
                </a:cubicBezTo>
                <a:close/>
                <a:moveTo>
                  <a:pt x="8968" y="1167"/>
                </a:moveTo>
                <a:cubicBezTo>
                  <a:pt x="8858" y="1167"/>
                  <a:pt x="8747" y="1176"/>
                  <a:pt x="8635" y="1193"/>
                </a:cubicBezTo>
                <a:cubicBezTo>
                  <a:pt x="8176" y="1264"/>
                  <a:pt x="7788" y="1481"/>
                  <a:pt x="7476" y="1824"/>
                </a:cubicBezTo>
                <a:cubicBezTo>
                  <a:pt x="7025" y="2321"/>
                  <a:pt x="6876" y="2910"/>
                  <a:pt x="6967" y="3535"/>
                </a:cubicBezTo>
                <a:cubicBezTo>
                  <a:pt x="6732" y="3582"/>
                  <a:pt x="6496" y="3586"/>
                  <a:pt x="6300" y="3677"/>
                </a:cubicBezTo>
                <a:cubicBezTo>
                  <a:pt x="6061" y="3791"/>
                  <a:pt x="6122" y="4083"/>
                  <a:pt x="6048" y="4300"/>
                </a:cubicBezTo>
                <a:cubicBezTo>
                  <a:pt x="6025" y="4304"/>
                  <a:pt x="6016" y="4308"/>
                  <a:pt x="6006" y="4308"/>
                </a:cubicBezTo>
                <a:cubicBezTo>
                  <a:pt x="6004" y="4308"/>
                  <a:pt x="6003" y="4308"/>
                  <a:pt x="6001" y="4308"/>
                </a:cubicBezTo>
                <a:cubicBezTo>
                  <a:pt x="5303" y="4308"/>
                  <a:pt x="4836" y="4636"/>
                  <a:pt x="4601" y="5298"/>
                </a:cubicBezTo>
                <a:cubicBezTo>
                  <a:pt x="4588" y="5337"/>
                  <a:pt x="4520" y="5374"/>
                  <a:pt x="4476" y="5377"/>
                </a:cubicBezTo>
                <a:cubicBezTo>
                  <a:pt x="4421" y="5380"/>
                  <a:pt x="4365" y="5381"/>
                  <a:pt x="4310" y="5381"/>
                </a:cubicBezTo>
                <a:cubicBezTo>
                  <a:pt x="4270" y="5381"/>
                  <a:pt x="4231" y="5381"/>
                  <a:pt x="4191" y="5381"/>
                </a:cubicBezTo>
                <a:cubicBezTo>
                  <a:pt x="4126" y="5381"/>
                  <a:pt x="4062" y="5382"/>
                  <a:pt x="3997" y="5387"/>
                </a:cubicBezTo>
                <a:cubicBezTo>
                  <a:pt x="3608" y="5421"/>
                  <a:pt x="3356" y="5851"/>
                  <a:pt x="3570" y="6174"/>
                </a:cubicBezTo>
                <a:cubicBezTo>
                  <a:pt x="3689" y="6355"/>
                  <a:pt x="3692" y="6509"/>
                  <a:pt x="3687" y="6704"/>
                </a:cubicBezTo>
                <a:cubicBezTo>
                  <a:pt x="3669" y="7226"/>
                  <a:pt x="3678" y="7748"/>
                  <a:pt x="3684" y="8270"/>
                </a:cubicBezTo>
                <a:cubicBezTo>
                  <a:pt x="3684" y="8374"/>
                  <a:pt x="3696" y="8489"/>
                  <a:pt x="3745" y="8577"/>
                </a:cubicBezTo>
                <a:cubicBezTo>
                  <a:pt x="3815" y="8704"/>
                  <a:pt x="3826" y="8830"/>
                  <a:pt x="3822" y="8966"/>
                </a:cubicBezTo>
                <a:cubicBezTo>
                  <a:pt x="3819" y="9029"/>
                  <a:pt x="3820" y="9092"/>
                  <a:pt x="3822" y="9154"/>
                </a:cubicBezTo>
                <a:cubicBezTo>
                  <a:pt x="3829" y="9411"/>
                  <a:pt x="4010" y="9606"/>
                  <a:pt x="4266" y="9619"/>
                </a:cubicBezTo>
                <a:cubicBezTo>
                  <a:pt x="4360" y="9623"/>
                  <a:pt x="4454" y="9625"/>
                  <a:pt x="4548" y="9625"/>
                </a:cubicBezTo>
                <a:cubicBezTo>
                  <a:pt x="4642" y="9625"/>
                  <a:pt x="4736" y="9623"/>
                  <a:pt x="4830" y="9619"/>
                </a:cubicBezTo>
                <a:cubicBezTo>
                  <a:pt x="5087" y="9607"/>
                  <a:pt x="5266" y="9415"/>
                  <a:pt x="5278" y="9159"/>
                </a:cubicBezTo>
                <a:cubicBezTo>
                  <a:pt x="5280" y="9112"/>
                  <a:pt x="5282" y="9066"/>
                  <a:pt x="5285" y="9012"/>
                </a:cubicBezTo>
                <a:cubicBezTo>
                  <a:pt x="5409" y="9012"/>
                  <a:pt x="5526" y="9013"/>
                  <a:pt x="5641" y="9013"/>
                </a:cubicBezTo>
                <a:cubicBezTo>
                  <a:pt x="5717" y="9013"/>
                  <a:pt x="5792" y="9013"/>
                  <a:pt x="5867" y="9011"/>
                </a:cubicBezTo>
                <a:cubicBezTo>
                  <a:pt x="6040" y="9005"/>
                  <a:pt x="6141" y="8862"/>
                  <a:pt x="6084" y="8716"/>
                </a:cubicBezTo>
                <a:cubicBezTo>
                  <a:pt x="6042" y="8607"/>
                  <a:pt x="5953" y="8577"/>
                  <a:pt x="5845" y="8577"/>
                </a:cubicBezTo>
                <a:cubicBezTo>
                  <a:pt x="5843" y="8577"/>
                  <a:pt x="5840" y="8577"/>
                  <a:pt x="5837" y="8577"/>
                </a:cubicBezTo>
                <a:cubicBezTo>
                  <a:pt x="5606" y="8578"/>
                  <a:pt x="5374" y="8579"/>
                  <a:pt x="5142" y="8579"/>
                </a:cubicBezTo>
                <a:cubicBezTo>
                  <a:pt x="4910" y="8579"/>
                  <a:pt x="4679" y="8578"/>
                  <a:pt x="4447" y="8577"/>
                </a:cubicBezTo>
                <a:cubicBezTo>
                  <a:pt x="4262" y="8576"/>
                  <a:pt x="4142" y="8501"/>
                  <a:pt x="4124" y="8351"/>
                </a:cubicBezTo>
                <a:cubicBezTo>
                  <a:pt x="4108" y="8220"/>
                  <a:pt x="4121" y="8086"/>
                  <a:pt x="4121" y="7944"/>
                </a:cubicBezTo>
                <a:cubicBezTo>
                  <a:pt x="4291" y="7944"/>
                  <a:pt x="4457" y="7945"/>
                  <a:pt x="4620" y="7945"/>
                </a:cubicBezTo>
                <a:cubicBezTo>
                  <a:pt x="4729" y="7945"/>
                  <a:pt x="4837" y="7944"/>
                  <a:pt x="4944" y="7942"/>
                </a:cubicBezTo>
                <a:cubicBezTo>
                  <a:pt x="4949" y="7942"/>
                  <a:pt x="4954" y="7942"/>
                  <a:pt x="4958" y="7942"/>
                </a:cubicBezTo>
                <a:cubicBezTo>
                  <a:pt x="5078" y="7942"/>
                  <a:pt x="5175" y="7978"/>
                  <a:pt x="5252" y="8070"/>
                </a:cubicBezTo>
                <a:cubicBezTo>
                  <a:pt x="5371" y="8215"/>
                  <a:pt x="5522" y="8261"/>
                  <a:pt x="5705" y="8261"/>
                </a:cubicBezTo>
                <a:cubicBezTo>
                  <a:pt x="5708" y="8261"/>
                  <a:pt x="5711" y="8261"/>
                  <a:pt x="5714" y="8261"/>
                </a:cubicBezTo>
                <a:cubicBezTo>
                  <a:pt x="6238" y="8258"/>
                  <a:pt x="6762" y="8257"/>
                  <a:pt x="7286" y="8257"/>
                </a:cubicBezTo>
                <a:cubicBezTo>
                  <a:pt x="7810" y="8257"/>
                  <a:pt x="8335" y="8258"/>
                  <a:pt x="8859" y="8261"/>
                </a:cubicBezTo>
                <a:cubicBezTo>
                  <a:pt x="8861" y="8261"/>
                  <a:pt x="8864" y="8261"/>
                  <a:pt x="8866" y="8261"/>
                </a:cubicBezTo>
                <a:cubicBezTo>
                  <a:pt x="9055" y="8261"/>
                  <a:pt x="9207" y="8209"/>
                  <a:pt x="9336" y="8069"/>
                </a:cubicBezTo>
                <a:cubicBezTo>
                  <a:pt x="9387" y="8012"/>
                  <a:pt x="9470" y="7954"/>
                  <a:pt x="9541" y="7951"/>
                </a:cubicBezTo>
                <a:cubicBezTo>
                  <a:pt x="9684" y="7945"/>
                  <a:pt x="9827" y="7943"/>
                  <a:pt x="9972" y="7943"/>
                </a:cubicBezTo>
                <a:cubicBezTo>
                  <a:pt x="10133" y="7943"/>
                  <a:pt x="10296" y="7945"/>
                  <a:pt x="10463" y="7945"/>
                </a:cubicBezTo>
                <a:lnTo>
                  <a:pt x="10463" y="8201"/>
                </a:lnTo>
                <a:cubicBezTo>
                  <a:pt x="10461" y="8492"/>
                  <a:pt x="10376" y="8577"/>
                  <a:pt x="10079" y="8577"/>
                </a:cubicBezTo>
                <a:lnTo>
                  <a:pt x="6964" y="8577"/>
                </a:lnTo>
                <a:cubicBezTo>
                  <a:pt x="6945" y="8577"/>
                  <a:pt x="6925" y="8577"/>
                  <a:pt x="6906" y="8577"/>
                </a:cubicBezTo>
                <a:cubicBezTo>
                  <a:pt x="6877" y="8577"/>
                  <a:pt x="6848" y="8578"/>
                  <a:pt x="6819" y="8580"/>
                </a:cubicBezTo>
                <a:cubicBezTo>
                  <a:pt x="6694" y="8589"/>
                  <a:pt x="6622" y="8664"/>
                  <a:pt x="6615" y="8784"/>
                </a:cubicBezTo>
                <a:cubicBezTo>
                  <a:pt x="6608" y="8907"/>
                  <a:pt x="6682" y="8982"/>
                  <a:pt x="6800" y="9006"/>
                </a:cubicBezTo>
                <a:cubicBezTo>
                  <a:pt x="6826" y="9012"/>
                  <a:pt x="6852" y="9013"/>
                  <a:pt x="6878" y="9013"/>
                </a:cubicBezTo>
                <a:cubicBezTo>
                  <a:pt x="6900" y="9013"/>
                  <a:pt x="6923" y="9012"/>
                  <a:pt x="6944" y="9012"/>
                </a:cubicBezTo>
                <a:lnTo>
                  <a:pt x="9293" y="9012"/>
                </a:lnTo>
                <a:cubicBezTo>
                  <a:pt x="9296" y="9053"/>
                  <a:pt x="9299" y="9077"/>
                  <a:pt x="9299" y="9100"/>
                </a:cubicBezTo>
                <a:cubicBezTo>
                  <a:pt x="9310" y="9448"/>
                  <a:pt x="9487" y="9620"/>
                  <a:pt x="9834" y="9622"/>
                </a:cubicBezTo>
                <a:lnTo>
                  <a:pt x="10198" y="9622"/>
                </a:lnTo>
                <a:cubicBezTo>
                  <a:pt x="10582" y="9620"/>
                  <a:pt x="10756" y="9448"/>
                  <a:pt x="10758" y="9068"/>
                </a:cubicBezTo>
                <a:cubicBezTo>
                  <a:pt x="10758" y="8889"/>
                  <a:pt x="10748" y="8716"/>
                  <a:pt x="10846" y="8549"/>
                </a:cubicBezTo>
                <a:cubicBezTo>
                  <a:pt x="10890" y="8472"/>
                  <a:pt x="10894" y="8364"/>
                  <a:pt x="10894" y="8268"/>
                </a:cubicBezTo>
                <a:cubicBezTo>
                  <a:pt x="10899" y="7747"/>
                  <a:pt x="10899" y="7226"/>
                  <a:pt x="10896" y="6703"/>
                </a:cubicBezTo>
                <a:cubicBezTo>
                  <a:pt x="10896" y="6627"/>
                  <a:pt x="10870" y="6551"/>
                  <a:pt x="10870" y="6475"/>
                </a:cubicBezTo>
                <a:cubicBezTo>
                  <a:pt x="10869" y="6427"/>
                  <a:pt x="10880" y="6365"/>
                  <a:pt x="10910" y="6333"/>
                </a:cubicBezTo>
                <a:cubicBezTo>
                  <a:pt x="11077" y="6157"/>
                  <a:pt x="11125" y="5955"/>
                  <a:pt x="11040" y="5733"/>
                </a:cubicBezTo>
                <a:cubicBezTo>
                  <a:pt x="10954" y="5508"/>
                  <a:pt x="10779" y="5391"/>
                  <a:pt x="10538" y="5382"/>
                </a:cubicBezTo>
                <a:cubicBezTo>
                  <a:pt x="10488" y="5381"/>
                  <a:pt x="10438" y="5380"/>
                  <a:pt x="10388" y="5380"/>
                </a:cubicBezTo>
                <a:cubicBezTo>
                  <a:pt x="10338" y="5380"/>
                  <a:pt x="10288" y="5381"/>
                  <a:pt x="10238" y="5381"/>
                </a:cubicBezTo>
                <a:cubicBezTo>
                  <a:pt x="10188" y="5381"/>
                  <a:pt x="10138" y="5380"/>
                  <a:pt x="10088" y="5378"/>
                </a:cubicBezTo>
                <a:cubicBezTo>
                  <a:pt x="10052" y="5377"/>
                  <a:pt x="10000" y="5354"/>
                  <a:pt x="9987" y="5325"/>
                </a:cubicBezTo>
                <a:cubicBezTo>
                  <a:pt x="9941" y="5227"/>
                  <a:pt x="9909" y="5123"/>
                  <a:pt x="9872" y="5022"/>
                </a:cubicBezTo>
                <a:cubicBezTo>
                  <a:pt x="10920" y="4457"/>
                  <a:pt x="11199" y="3337"/>
                  <a:pt x="10871" y="2478"/>
                </a:cubicBezTo>
                <a:cubicBezTo>
                  <a:pt x="10566" y="1676"/>
                  <a:pt x="9816" y="1167"/>
                  <a:pt x="8968" y="1167"/>
                </a:cubicBezTo>
                <a:close/>
                <a:moveTo>
                  <a:pt x="5840" y="10435"/>
                </a:moveTo>
                <a:cubicBezTo>
                  <a:pt x="5377" y="10435"/>
                  <a:pt x="4913" y="10435"/>
                  <a:pt x="4450" y="10436"/>
                </a:cubicBezTo>
                <a:cubicBezTo>
                  <a:pt x="4272" y="10436"/>
                  <a:pt x="4168" y="10522"/>
                  <a:pt x="4174" y="10659"/>
                </a:cubicBezTo>
                <a:cubicBezTo>
                  <a:pt x="4178" y="10791"/>
                  <a:pt x="4276" y="10869"/>
                  <a:pt x="4447" y="10869"/>
                </a:cubicBezTo>
                <a:cubicBezTo>
                  <a:pt x="4911" y="10870"/>
                  <a:pt x="5375" y="10871"/>
                  <a:pt x="5838" y="10871"/>
                </a:cubicBezTo>
                <a:cubicBezTo>
                  <a:pt x="6302" y="10871"/>
                  <a:pt x="6765" y="10870"/>
                  <a:pt x="7229" y="10869"/>
                </a:cubicBezTo>
                <a:cubicBezTo>
                  <a:pt x="7407" y="10869"/>
                  <a:pt x="7508" y="10785"/>
                  <a:pt x="7505" y="10646"/>
                </a:cubicBezTo>
                <a:cubicBezTo>
                  <a:pt x="7501" y="10512"/>
                  <a:pt x="7404" y="10436"/>
                  <a:pt x="7231" y="10436"/>
                </a:cubicBezTo>
                <a:cubicBezTo>
                  <a:pt x="6768" y="10435"/>
                  <a:pt x="6303" y="10435"/>
                  <a:pt x="5840" y="10435"/>
                </a:cubicBezTo>
                <a:close/>
                <a:moveTo>
                  <a:pt x="10168" y="11236"/>
                </a:moveTo>
                <a:cubicBezTo>
                  <a:pt x="10137" y="11236"/>
                  <a:pt x="10103" y="11241"/>
                  <a:pt x="10074" y="11241"/>
                </a:cubicBezTo>
                <a:lnTo>
                  <a:pt x="4510" y="11241"/>
                </a:lnTo>
                <a:cubicBezTo>
                  <a:pt x="4488" y="11241"/>
                  <a:pt x="4467" y="11241"/>
                  <a:pt x="4445" y="11241"/>
                </a:cubicBezTo>
                <a:cubicBezTo>
                  <a:pt x="4418" y="11241"/>
                  <a:pt x="4391" y="11242"/>
                  <a:pt x="4365" y="11245"/>
                </a:cubicBezTo>
                <a:cubicBezTo>
                  <a:pt x="4248" y="11260"/>
                  <a:pt x="4182" y="11332"/>
                  <a:pt x="4175" y="11448"/>
                </a:cubicBezTo>
                <a:cubicBezTo>
                  <a:pt x="4169" y="11556"/>
                  <a:pt x="4226" y="11633"/>
                  <a:pt x="4333" y="11661"/>
                </a:cubicBezTo>
                <a:cubicBezTo>
                  <a:pt x="4383" y="11674"/>
                  <a:pt x="4439" y="11676"/>
                  <a:pt x="4491" y="11676"/>
                </a:cubicBezTo>
                <a:cubicBezTo>
                  <a:pt x="6355" y="11676"/>
                  <a:pt x="8219" y="11676"/>
                  <a:pt x="10084" y="11674"/>
                </a:cubicBezTo>
                <a:cubicBezTo>
                  <a:pt x="10107" y="11674"/>
                  <a:pt x="10132" y="11676"/>
                  <a:pt x="10158" y="11676"/>
                </a:cubicBezTo>
                <a:cubicBezTo>
                  <a:pt x="10200" y="11676"/>
                  <a:pt x="10242" y="11672"/>
                  <a:pt x="10266" y="11650"/>
                </a:cubicBezTo>
                <a:cubicBezTo>
                  <a:pt x="10327" y="11596"/>
                  <a:pt x="10399" y="11506"/>
                  <a:pt x="10393" y="11438"/>
                </a:cubicBezTo>
                <a:cubicBezTo>
                  <a:pt x="10387" y="11369"/>
                  <a:pt x="10297" y="11300"/>
                  <a:pt x="10230" y="11251"/>
                </a:cubicBezTo>
                <a:cubicBezTo>
                  <a:pt x="10215" y="11239"/>
                  <a:pt x="10193" y="11236"/>
                  <a:pt x="10168" y="11236"/>
                </a:cubicBezTo>
                <a:close/>
                <a:moveTo>
                  <a:pt x="4491" y="12040"/>
                </a:moveTo>
                <a:cubicBezTo>
                  <a:pt x="4443" y="12040"/>
                  <a:pt x="4393" y="12040"/>
                  <a:pt x="4347" y="12050"/>
                </a:cubicBezTo>
                <a:cubicBezTo>
                  <a:pt x="4232" y="12076"/>
                  <a:pt x="4169" y="12153"/>
                  <a:pt x="4175" y="12268"/>
                </a:cubicBezTo>
                <a:cubicBezTo>
                  <a:pt x="4181" y="12382"/>
                  <a:pt x="4248" y="12456"/>
                  <a:pt x="4365" y="12471"/>
                </a:cubicBezTo>
                <a:cubicBezTo>
                  <a:pt x="4400" y="12474"/>
                  <a:pt x="4435" y="12475"/>
                  <a:pt x="4471" y="12475"/>
                </a:cubicBezTo>
                <a:cubicBezTo>
                  <a:pt x="4489" y="12475"/>
                  <a:pt x="4507" y="12475"/>
                  <a:pt x="4524" y="12475"/>
                </a:cubicBezTo>
                <a:lnTo>
                  <a:pt x="10060" y="12475"/>
                </a:lnTo>
                <a:cubicBezTo>
                  <a:pt x="10075" y="12475"/>
                  <a:pt x="10090" y="12475"/>
                  <a:pt x="10105" y="12475"/>
                </a:cubicBezTo>
                <a:cubicBezTo>
                  <a:pt x="10143" y="12475"/>
                  <a:pt x="10181" y="12474"/>
                  <a:pt x="10219" y="12469"/>
                </a:cubicBezTo>
                <a:cubicBezTo>
                  <a:pt x="10329" y="12455"/>
                  <a:pt x="10393" y="12388"/>
                  <a:pt x="10403" y="12278"/>
                </a:cubicBezTo>
                <a:cubicBezTo>
                  <a:pt x="10413" y="12163"/>
                  <a:pt x="10356" y="12083"/>
                  <a:pt x="10242" y="12053"/>
                </a:cubicBezTo>
                <a:cubicBezTo>
                  <a:pt x="10192" y="12040"/>
                  <a:pt x="10136" y="12040"/>
                  <a:pt x="10084" y="12040"/>
                </a:cubicBezTo>
                <a:close/>
                <a:moveTo>
                  <a:pt x="4407" y="12844"/>
                </a:moveTo>
                <a:cubicBezTo>
                  <a:pt x="4373" y="12844"/>
                  <a:pt x="4340" y="12847"/>
                  <a:pt x="4322" y="12865"/>
                </a:cubicBezTo>
                <a:cubicBezTo>
                  <a:pt x="4261" y="12922"/>
                  <a:pt x="4192" y="12998"/>
                  <a:pt x="4181" y="13074"/>
                </a:cubicBezTo>
                <a:cubicBezTo>
                  <a:pt x="4164" y="13178"/>
                  <a:pt x="4245" y="13251"/>
                  <a:pt x="4350" y="13274"/>
                </a:cubicBezTo>
                <a:cubicBezTo>
                  <a:pt x="4376" y="13279"/>
                  <a:pt x="4402" y="13281"/>
                  <a:pt x="4428" y="13281"/>
                </a:cubicBezTo>
                <a:cubicBezTo>
                  <a:pt x="4451" y="13281"/>
                  <a:pt x="4473" y="13280"/>
                  <a:pt x="4496" y="13280"/>
                </a:cubicBezTo>
                <a:lnTo>
                  <a:pt x="10075" y="13280"/>
                </a:lnTo>
                <a:cubicBezTo>
                  <a:pt x="10097" y="13280"/>
                  <a:pt x="10118" y="13280"/>
                  <a:pt x="10140" y="13280"/>
                </a:cubicBezTo>
                <a:cubicBezTo>
                  <a:pt x="10162" y="13280"/>
                  <a:pt x="10183" y="13280"/>
                  <a:pt x="10205" y="13277"/>
                </a:cubicBezTo>
                <a:cubicBezTo>
                  <a:pt x="10327" y="13261"/>
                  <a:pt x="10400" y="13190"/>
                  <a:pt x="10403" y="13067"/>
                </a:cubicBezTo>
                <a:cubicBezTo>
                  <a:pt x="10407" y="12942"/>
                  <a:pt x="10333" y="12872"/>
                  <a:pt x="10215" y="12848"/>
                </a:cubicBezTo>
                <a:cubicBezTo>
                  <a:pt x="10197" y="12845"/>
                  <a:pt x="10180" y="12844"/>
                  <a:pt x="10162" y="12844"/>
                </a:cubicBezTo>
                <a:cubicBezTo>
                  <a:pt x="10140" y="12844"/>
                  <a:pt x="10119" y="12845"/>
                  <a:pt x="10098" y="12845"/>
                </a:cubicBezTo>
                <a:cubicBezTo>
                  <a:pt x="9161" y="12844"/>
                  <a:pt x="8223" y="12844"/>
                  <a:pt x="7286" y="12844"/>
                </a:cubicBezTo>
                <a:cubicBezTo>
                  <a:pt x="6349" y="12844"/>
                  <a:pt x="5412" y="12844"/>
                  <a:pt x="4476" y="12845"/>
                </a:cubicBezTo>
                <a:cubicBezTo>
                  <a:pt x="4455" y="12845"/>
                  <a:pt x="4431" y="12844"/>
                  <a:pt x="4407" y="12844"/>
                </a:cubicBezTo>
                <a:close/>
                <a:moveTo>
                  <a:pt x="1218" y="11931"/>
                </a:moveTo>
                <a:cubicBezTo>
                  <a:pt x="1531" y="11931"/>
                  <a:pt x="1843" y="11933"/>
                  <a:pt x="2155" y="11934"/>
                </a:cubicBezTo>
                <a:cubicBezTo>
                  <a:pt x="2164" y="11934"/>
                  <a:pt x="2172" y="11942"/>
                  <a:pt x="2195" y="11955"/>
                </a:cubicBezTo>
                <a:lnTo>
                  <a:pt x="2195" y="12406"/>
                </a:lnTo>
                <a:cubicBezTo>
                  <a:pt x="2195" y="12835"/>
                  <a:pt x="2197" y="13265"/>
                  <a:pt x="2195" y="13694"/>
                </a:cubicBezTo>
                <a:cubicBezTo>
                  <a:pt x="2192" y="14139"/>
                  <a:pt x="1924" y="14406"/>
                  <a:pt x="1481" y="14408"/>
                </a:cubicBezTo>
                <a:cubicBezTo>
                  <a:pt x="1398" y="14408"/>
                  <a:pt x="1314" y="14408"/>
                  <a:pt x="1231" y="14408"/>
                </a:cubicBezTo>
                <a:cubicBezTo>
                  <a:pt x="1189" y="14408"/>
                  <a:pt x="1147" y="14408"/>
                  <a:pt x="1105" y="14408"/>
                </a:cubicBezTo>
                <a:cubicBezTo>
                  <a:pt x="731" y="14402"/>
                  <a:pt x="446" y="14139"/>
                  <a:pt x="440" y="13767"/>
                </a:cubicBezTo>
                <a:cubicBezTo>
                  <a:pt x="430" y="13237"/>
                  <a:pt x="436" y="12706"/>
                  <a:pt x="437" y="12174"/>
                </a:cubicBezTo>
                <a:cubicBezTo>
                  <a:pt x="439" y="12025"/>
                  <a:pt x="511" y="11935"/>
                  <a:pt x="651" y="11934"/>
                </a:cubicBezTo>
                <a:cubicBezTo>
                  <a:pt x="840" y="11931"/>
                  <a:pt x="1029" y="11931"/>
                  <a:pt x="1218" y="11931"/>
                </a:cubicBezTo>
                <a:close/>
                <a:moveTo>
                  <a:pt x="926" y="1"/>
                </a:moveTo>
                <a:cubicBezTo>
                  <a:pt x="913" y="8"/>
                  <a:pt x="902" y="18"/>
                  <a:pt x="889" y="22"/>
                </a:cubicBezTo>
                <a:cubicBezTo>
                  <a:pt x="309" y="172"/>
                  <a:pt x="3" y="566"/>
                  <a:pt x="1" y="1165"/>
                </a:cubicBezTo>
                <a:cubicBezTo>
                  <a:pt x="1" y="1648"/>
                  <a:pt x="1" y="2130"/>
                  <a:pt x="1" y="2613"/>
                </a:cubicBezTo>
                <a:cubicBezTo>
                  <a:pt x="3" y="3086"/>
                  <a:pt x="262" y="3347"/>
                  <a:pt x="738" y="3350"/>
                </a:cubicBezTo>
                <a:cubicBezTo>
                  <a:pt x="953" y="3351"/>
                  <a:pt x="1168" y="3352"/>
                  <a:pt x="1383" y="3352"/>
                </a:cubicBezTo>
                <a:cubicBezTo>
                  <a:pt x="1598" y="3352"/>
                  <a:pt x="1813" y="3351"/>
                  <a:pt x="2027" y="3351"/>
                </a:cubicBezTo>
                <a:cubicBezTo>
                  <a:pt x="2078" y="3351"/>
                  <a:pt x="2130" y="3355"/>
                  <a:pt x="2185" y="3358"/>
                </a:cubicBezTo>
                <a:lnTo>
                  <a:pt x="2185" y="11492"/>
                </a:lnTo>
                <a:lnTo>
                  <a:pt x="2017" y="11492"/>
                </a:lnTo>
                <a:cubicBezTo>
                  <a:pt x="1768" y="11492"/>
                  <a:pt x="1519" y="11491"/>
                  <a:pt x="1271" y="11491"/>
                </a:cubicBezTo>
                <a:cubicBezTo>
                  <a:pt x="1085" y="11491"/>
                  <a:pt x="898" y="11492"/>
                  <a:pt x="712" y="11493"/>
                </a:cubicBezTo>
                <a:cubicBezTo>
                  <a:pt x="264" y="11499"/>
                  <a:pt x="3" y="11765"/>
                  <a:pt x="1" y="12211"/>
                </a:cubicBezTo>
                <a:cubicBezTo>
                  <a:pt x="1" y="12704"/>
                  <a:pt x="0" y="13197"/>
                  <a:pt x="1" y="13690"/>
                </a:cubicBezTo>
                <a:cubicBezTo>
                  <a:pt x="4" y="14381"/>
                  <a:pt x="466" y="14842"/>
                  <a:pt x="1158" y="14842"/>
                </a:cubicBezTo>
                <a:lnTo>
                  <a:pt x="11129" y="14842"/>
                </a:lnTo>
                <a:cubicBezTo>
                  <a:pt x="11206" y="14842"/>
                  <a:pt x="11285" y="14841"/>
                  <a:pt x="11360" y="14827"/>
                </a:cubicBezTo>
                <a:cubicBezTo>
                  <a:pt x="11927" y="14728"/>
                  <a:pt x="12283" y="14290"/>
                  <a:pt x="12285" y="13688"/>
                </a:cubicBezTo>
                <a:cubicBezTo>
                  <a:pt x="12285" y="11273"/>
                  <a:pt x="12285" y="8858"/>
                  <a:pt x="12285" y="6442"/>
                </a:cubicBezTo>
                <a:cubicBezTo>
                  <a:pt x="12285" y="6409"/>
                  <a:pt x="12286" y="6375"/>
                  <a:pt x="12282" y="6341"/>
                </a:cubicBezTo>
                <a:cubicBezTo>
                  <a:pt x="12266" y="6215"/>
                  <a:pt x="12181" y="6133"/>
                  <a:pt x="12067" y="6133"/>
                </a:cubicBezTo>
                <a:cubicBezTo>
                  <a:pt x="12066" y="6133"/>
                  <a:pt x="12065" y="6133"/>
                  <a:pt x="12064" y="6133"/>
                </a:cubicBezTo>
                <a:cubicBezTo>
                  <a:pt x="11940" y="6133"/>
                  <a:pt x="11857" y="6220"/>
                  <a:pt x="11850" y="6358"/>
                </a:cubicBezTo>
                <a:cubicBezTo>
                  <a:pt x="11849" y="6407"/>
                  <a:pt x="11850" y="6455"/>
                  <a:pt x="11850" y="6503"/>
                </a:cubicBezTo>
                <a:cubicBezTo>
                  <a:pt x="11850" y="8894"/>
                  <a:pt x="11850" y="11285"/>
                  <a:pt x="11850" y="13676"/>
                </a:cubicBezTo>
                <a:cubicBezTo>
                  <a:pt x="11849" y="14141"/>
                  <a:pt x="11585" y="14408"/>
                  <a:pt x="11125" y="14408"/>
                </a:cubicBezTo>
                <a:lnTo>
                  <a:pt x="2574" y="14408"/>
                </a:lnTo>
                <a:cubicBezTo>
                  <a:pt x="2530" y="14408"/>
                  <a:pt x="2484" y="14402"/>
                  <a:pt x="2420" y="14399"/>
                </a:cubicBezTo>
                <a:cubicBezTo>
                  <a:pt x="2577" y="14163"/>
                  <a:pt x="2631" y="13921"/>
                  <a:pt x="2631" y="13659"/>
                </a:cubicBezTo>
                <a:cubicBezTo>
                  <a:pt x="2630" y="9499"/>
                  <a:pt x="2630" y="5340"/>
                  <a:pt x="2631" y="1182"/>
                </a:cubicBezTo>
                <a:cubicBezTo>
                  <a:pt x="2631" y="940"/>
                  <a:pt x="2588" y="712"/>
                  <a:pt x="2457" y="504"/>
                </a:cubicBezTo>
                <a:cubicBezTo>
                  <a:pt x="2447" y="487"/>
                  <a:pt x="2446" y="464"/>
                  <a:pt x="2437" y="435"/>
                </a:cubicBezTo>
                <a:lnTo>
                  <a:pt x="11085" y="435"/>
                </a:lnTo>
                <a:cubicBezTo>
                  <a:pt x="11599" y="435"/>
                  <a:pt x="11850" y="686"/>
                  <a:pt x="11850" y="1200"/>
                </a:cubicBezTo>
                <a:cubicBezTo>
                  <a:pt x="11850" y="2582"/>
                  <a:pt x="11850" y="3964"/>
                  <a:pt x="11850" y="5345"/>
                </a:cubicBezTo>
                <a:cubicBezTo>
                  <a:pt x="11850" y="5516"/>
                  <a:pt x="11928" y="5616"/>
                  <a:pt x="12061" y="5619"/>
                </a:cubicBezTo>
                <a:cubicBezTo>
                  <a:pt x="12063" y="5619"/>
                  <a:pt x="12064" y="5619"/>
                  <a:pt x="12066" y="5619"/>
                </a:cubicBezTo>
                <a:cubicBezTo>
                  <a:pt x="12196" y="5619"/>
                  <a:pt x="12283" y="5516"/>
                  <a:pt x="12283" y="5353"/>
                </a:cubicBezTo>
                <a:cubicBezTo>
                  <a:pt x="12285" y="3932"/>
                  <a:pt x="12289" y="2512"/>
                  <a:pt x="12282" y="1092"/>
                </a:cubicBezTo>
                <a:cubicBezTo>
                  <a:pt x="12279" y="632"/>
                  <a:pt x="12051" y="294"/>
                  <a:pt x="11632" y="95"/>
                </a:cubicBezTo>
                <a:cubicBezTo>
                  <a:pt x="11547" y="54"/>
                  <a:pt x="11451" y="32"/>
                  <a:pt x="1136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7" name="Google Shape;507;p17"/>
          <p:cNvSpPr/>
          <p:nvPr/>
        </p:nvSpPr>
        <p:spPr>
          <a:xfrm>
            <a:off x="1387142" y="1495643"/>
            <a:ext cx="401587" cy="348744"/>
          </a:xfrm>
          <a:custGeom>
            <a:avLst/>
            <a:gdLst/>
            <a:ahLst/>
            <a:cxnLst/>
            <a:rect l="l" t="t" r="r" b="b"/>
            <a:pathLst>
              <a:path w="14842" h="12889" extrusionOk="0">
                <a:moveTo>
                  <a:pt x="12050" y="1594"/>
                </a:moveTo>
                <a:cubicBezTo>
                  <a:pt x="11720" y="1594"/>
                  <a:pt x="11390" y="1595"/>
                  <a:pt x="11060" y="1596"/>
                </a:cubicBezTo>
                <a:cubicBezTo>
                  <a:pt x="10900" y="1596"/>
                  <a:pt x="10806" y="1679"/>
                  <a:pt x="10802" y="1808"/>
                </a:cubicBezTo>
                <a:cubicBezTo>
                  <a:pt x="10799" y="1946"/>
                  <a:pt x="10893" y="2028"/>
                  <a:pt x="11063" y="2029"/>
                </a:cubicBezTo>
                <a:cubicBezTo>
                  <a:pt x="11172" y="2030"/>
                  <a:pt x="11281" y="2030"/>
                  <a:pt x="11390" y="2030"/>
                </a:cubicBezTo>
                <a:cubicBezTo>
                  <a:pt x="11609" y="2030"/>
                  <a:pt x="11827" y="2029"/>
                  <a:pt x="12045" y="2029"/>
                </a:cubicBezTo>
                <a:cubicBezTo>
                  <a:pt x="12268" y="2029"/>
                  <a:pt x="12489" y="2030"/>
                  <a:pt x="12711" y="2030"/>
                </a:cubicBezTo>
                <a:cubicBezTo>
                  <a:pt x="12822" y="2030"/>
                  <a:pt x="12933" y="2030"/>
                  <a:pt x="13044" y="2029"/>
                </a:cubicBezTo>
                <a:cubicBezTo>
                  <a:pt x="13201" y="2028"/>
                  <a:pt x="13298" y="1942"/>
                  <a:pt x="13296" y="1813"/>
                </a:cubicBezTo>
                <a:cubicBezTo>
                  <a:pt x="13296" y="1686"/>
                  <a:pt x="13196" y="1596"/>
                  <a:pt x="13041" y="1596"/>
                </a:cubicBezTo>
                <a:cubicBezTo>
                  <a:pt x="12711" y="1595"/>
                  <a:pt x="12381" y="1594"/>
                  <a:pt x="12050" y="1594"/>
                </a:cubicBezTo>
                <a:close/>
                <a:moveTo>
                  <a:pt x="10309" y="1392"/>
                </a:moveTo>
                <a:cubicBezTo>
                  <a:pt x="10249" y="1392"/>
                  <a:pt x="10185" y="1420"/>
                  <a:pt x="10120" y="1478"/>
                </a:cubicBezTo>
                <a:cubicBezTo>
                  <a:pt x="10011" y="1572"/>
                  <a:pt x="9904" y="1670"/>
                  <a:pt x="9798" y="1766"/>
                </a:cubicBezTo>
                <a:cubicBezTo>
                  <a:pt x="9601" y="1941"/>
                  <a:pt x="9607" y="2058"/>
                  <a:pt x="9823" y="2219"/>
                </a:cubicBezTo>
                <a:cubicBezTo>
                  <a:pt x="9793" y="2244"/>
                  <a:pt x="9763" y="2268"/>
                  <a:pt x="9736" y="2295"/>
                </a:cubicBezTo>
                <a:cubicBezTo>
                  <a:pt x="9631" y="2399"/>
                  <a:pt x="9618" y="2522"/>
                  <a:pt x="9701" y="2615"/>
                </a:cubicBezTo>
                <a:cubicBezTo>
                  <a:pt x="9745" y="2665"/>
                  <a:pt x="9798" y="2690"/>
                  <a:pt x="9854" y="2690"/>
                </a:cubicBezTo>
                <a:cubicBezTo>
                  <a:pt x="9912" y="2690"/>
                  <a:pt x="9973" y="2665"/>
                  <a:pt x="10033" y="2613"/>
                </a:cubicBezTo>
                <a:cubicBezTo>
                  <a:pt x="10145" y="2516"/>
                  <a:pt x="10255" y="2415"/>
                  <a:pt x="10366" y="2314"/>
                </a:cubicBezTo>
                <a:cubicBezTo>
                  <a:pt x="10555" y="2142"/>
                  <a:pt x="10553" y="2031"/>
                  <a:pt x="10343" y="1864"/>
                </a:cubicBezTo>
                <a:cubicBezTo>
                  <a:pt x="10372" y="1837"/>
                  <a:pt x="10393" y="1818"/>
                  <a:pt x="10413" y="1798"/>
                </a:cubicBezTo>
                <a:cubicBezTo>
                  <a:pt x="10536" y="1679"/>
                  <a:pt x="10550" y="1556"/>
                  <a:pt x="10453" y="1458"/>
                </a:cubicBezTo>
                <a:cubicBezTo>
                  <a:pt x="10410" y="1414"/>
                  <a:pt x="10361" y="1392"/>
                  <a:pt x="10309" y="1392"/>
                </a:cubicBezTo>
                <a:close/>
                <a:moveTo>
                  <a:pt x="12045" y="2310"/>
                </a:moveTo>
                <a:cubicBezTo>
                  <a:pt x="11718" y="2310"/>
                  <a:pt x="11389" y="2310"/>
                  <a:pt x="11061" y="2311"/>
                </a:cubicBezTo>
                <a:cubicBezTo>
                  <a:pt x="10897" y="2311"/>
                  <a:pt x="10808" y="2385"/>
                  <a:pt x="10803" y="2518"/>
                </a:cubicBezTo>
                <a:cubicBezTo>
                  <a:pt x="10799" y="2654"/>
                  <a:pt x="10894" y="2744"/>
                  <a:pt x="11061" y="2744"/>
                </a:cubicBezTo>
                <a:cubicBezTo>
                  <a:pt x="11389" y="2745"/>
                  <a:pt x="11716" y="2745"/>
                  <a:pt x="12044" y="2745"/>
                </a:cubicBezTo>
                <a:cubicBezTo>
                  <a:pt x="12372" y="2745"/>
                  <a:pt x="12699" y="2745"/>
                  <a:pt x="13027" y="2744"/>
                </a:cubicBezTo>
                <a:cubicBezTo>
                  <a:pt x="13194" y="2744"/>
                  <a:pt x="13296" y="2657"/>
                  <a:pt x="13298" y="2526"/>
                </a:cubicBezTo>
                <a:cubicBezTo>
                  <a:pt x="13298" y="2392"/>
                  <a:pt x="13199" y="2311"/>
                  <a:pt x="13028" y="2311"/>
                </a:cubicBezTo>
                <a:cubicBezTo>
                  <a:pt x="12701" y="2310"/>
                  <a:pt x="12373" y="2310"/>
                  <a:pt x="12045" y="2310"/>
                </a:cubicBezTo>
                <a:close/>
                <a:moveTo>
                  <a:pt x="13008" y="3016"/>
                </a:moveTo>
                <a:cubicBezTo>
                  <a:pt x="12991" y="3016"/>
                  <a:pt x="12974" y="3016"/>
                  <a:pt x="12957" y="3016"/>
                </a:cubicBezTo>
                <a:cubicBezTo>
                  <a:pt x="11862" y="3016"/>
                  <a:pt x="10766" y="3016"/>
                  <a:pt x="9669" y="3018"/>
                </a:cubicBezTo>
                <a:cubicBezTo>
                  <a:pt x="9658" y="3018"/>
                  <a:pt x="9646" y="3018"/>
                  <a:pt x="9634" y="3018"/>
                </a:cubicBezTo>
                <a:cubicBezTo>
                  <a:pt x="9593" y="3018"/>
                  <a:pt x="9551" y="3018"/>
                  <a:pt x="9511" y="3026"/>
                </a:cubicBezTo>
                <a:cubicBezTo>
                  <a:pt x="9390" y="3050"/>
                  <a:pt x="9315" y="3156"/>
                  <a:pt x="9338" y="3270"/>
                </a:cubicBezTo>
                <a:cubicBezTo>
                  <a:pt x="9366" y="3407"/>
                  <a:pt x="9460" y="3452"/>
                  <a:pt x="9593" y="3452"/>
                </a:cubicBezTo>
                <a:cubicBezTo>
                  <a:pt x="9877" y="3451"/>
                  <a:pt x="10162" y="3451"/>
                  <a:pt x="10447" y="3451"/>
                </a:cubicBezTo>
                <a:cubicBezTo>
                  <a:pt x="10732" y="3451"/>
                  <a:pt x="11017" y="3451"/>
                  <a:pt x="11302" y="3451"/>
                </a:cubicBezTo>
                <a:cubicBezTo>
                  <a:pt x="11691" y="3451"/>
                  <a:pt x="12081" y="3451"/>
                  <a:pt x="12470" y="3451"/>
                </a:cubicBezTo>
                <a:cubicBezTo>
                  <a:pt x="12665" y="3451"/>
                  <a:pt x="12859" y="3451"/>
                  <a:pt x="13054" y="3451"/>
                </a:cubicBezTo>
                <a:cubicBezTo>
                  <a:pt x="13202" y="3449"/>
                  <a:pt x="13295" y="3362"/>
                  <a:pt x="13296" y="3238"/>
                </a:cubicBezTo>
                <a:cubicBezTo>
                  <a:pt x="13298" y="3116"/>
                  <a:pt x="13204" y="3026"/>
                  <a:pt x="13058" y="3018"/>
                </a:cubicBezTo>
                <a:cubicBezTo>
                  <a:pt x="13042" y="3016"/>
                  <a:pt x="13025" y="3016"/>
                  <a:pt x="13008" y="3016"/>
                </a:cubicBezTo>
                <a:close/>
                <a:moveTo>
                  <a:pt x="5749" y="2185"/>
                </a:moveTo>
                <a:cubicBezTo>
                  <a:pt x="5704" y="2185"/>
                  <a:pt x="5659" y="2202"/>
                  <a:pt x="5617" y="2237"/>
                </a:cubicBezTo>
                <a:cubicBezTo>
                  <a:pt x="5406" y="2414"/>
                  <a:pt x="5200" y="2596"/>
                  <a:pt x="5002" y="2787"/>
                </a:cubicBezTo>
                <a:cubicBezTo>
                  <a:pt x="4872" y="2914"/>
                  <a:pt x="4927" y="3095"/>
                  <a:pt x="5101" y="3152"/>
                </a:cubicBezTo>
                <a:cubicBezTo>
                  <a:pt x="5154" y="3169"/>
                  <a:pt x="5205" y="3183"/>
                  <a:pt x="5276" y="3203"/>
                </a:cubicBezTo>
                <a:cubicBezTo>
                  <a:pt x="5167" y="3303"/>
                  <a:pt x="5070" y="3382"/>
                  <a:pt x="4983" y="3472"/>
                </a:cubicBezTo>
                <a:cubicBezTo>
                  <a:pt x="4899" y="3559"/>
                  <a:pt x="4895" y="3663"/>
                  <a:pt x="4967" y="3761"/>
                </a:cubicBezTo>
                <a:cubicBezTo>
                  <a:pt x="5008" y="3815"/>
                  <a:pt x="5068" y="3845"/>
                  <a:pt x="5130" y="3845"/>
                </a:cubicBezTo>
                <a:cubicBezTo>
                  <a:pt x="5176" y="3845"/>
                  <a:pt x="5223" y="3829"/>
                  <a:pt x="5264" y="3794"/>
                </a:cubicBezTo>
                <a:cubicBezTo>
                  <a:pt x="5477" y="3612"/>
                  <a:pt x="5688" y="3428"/>
                  <a:pt x="5888" y="3231"/>
                </a:cubicBezTo>
                <a:cubicBezTo>
                  <a:pt x="6006" y="3115"/>
                  <a:pt x="5953" y="2945"/>
                  <a:pt x="5795" y="2884"/>
                </a:cubicBezTo>
                <a:cubicBezTo>
                  <a:pt x="5742" y="2862"/>
                  <a:pt x="5685" y="2850"/>
                  <a:pt x="5608" y="2825"/>
                </a:cubicBezTo>
                <a:cubicBezTo>
                  <a:pt x="5718" y="2724"/>
                  <a:pt x="5815" y="2644"/>
                  <a:pt x="5902" y="2555"/>
                </a:cubicBezTo>
                <a:cubicBezTo>
                  <a:pt x="5992" y="2461"/>
                  <a:pt x="5990" y="2341"/>
                  <a:pt x="5905" y="2257"/>
                </a:cubicBezTo>
                <a:cubicBezTo>
                  <a:pt x="5857" y="2209"/>
                  <a:pt x="5803" y="2185"/>
                  <a:pt x="5749" y="2185"/>
                </a:cubicBezTo>
                <a:close/>
                <a:moveTo>
                  <a:pt x="5483" y="1087"/>
                </a:moveTo>
                <a:cubicBezTo>
                  <a:pt x="5380" y="1087"/>
                  <a:pt x="5276" y="1096"/>
                  <a:pt x="5172" y="1115"/>
                </a:cubicBezTo>
                <a:cubicBezTo>
                  <a:pt x="4930" y="1157"/>
                  <a:pt x="4695" y="1258"/>
                  <a:pt x="4464" y="1351"/>
                </a:cubicBezTo>
                <a:cubicBezTo>
                  <a:pt x="4341" y="1399"/>
                  <a:pt x="4306" y="1538"/>
                  <a:pt x="4360" y="1643"/>
                </a:cubicBezTo>
                <a:cubicBezTo>
                  <a:pt x="4398" y="1716"/>
                  <a:pt x="4469" y="1757"/>
                  <a:pt x="4549" y="1757"/>
                </a:cubicBezTo>
                <a:cubicBezTo>
                  <a:pt x="4585" y="1757"/>
                  <a:pt x="4622" y="1749"/>
                  <a:pt x="4660" y="1733"/>
                </a:cubicBezTo>
                <a:cubicBezTo>
                  <a:pt x="4708" y="1711"/>
                  <a:pt x="4754" y="1684"/>
                  <a:pt x="4802" y="1663"/>
                </a:cubicBezTo>
                <a:cubicBezTo>
                  <a:pt x="5007" y="1572"/>
                  <a:pt x="5226" y="1527"/>
                  <a:pt x="5445" y="1527"/>
                </a:cubicBezTo>
                <a:cubicBezTo>
                  <a:pt x="5842" y="1527"/>
                  <a:pt x="6235" y="1674"/>
                  <a:pt x="6527" y="1952"/>
                </a:cubicBezTo>
                <a:cubicBezTo>
                  <a:pt x="6970" y="2375"/>
                  <a:pt x="7114" y="3003"/>
                  <a:pt x="6893" y="3562"/>
                </a:cubicBezTo>
                <a:cubicBezTo>
                  <a:pt x="6668" y="4136"/>
                  <a:pt x="6107" y="4515"/>
                  <a:pt x="5469" y="4525"/>
                </a:cubicBezTo>
                <a:cubicBezTo>
                  <a:pt x="5460" y="4525"/>
                  <a:pt x="5452" y="4525"/>
                  <a:pt x="5443" y="4525"/>
                </a:cubicBezTo>
                <a:cubicBezTo>
                  <a:pt x="4509" y="4525"/>
                  <a:pt x="3800" y="3746"/>
                  <a:pt x="3917" y="2823"/>
                </a:cubicBezTo>
                <a:cubicBezTo>
                  <a:pt x="3940" y="2650"/>
                  <a:pt x="4023" y="2485"/>
                  <a:pt x="4081" y="2318"/>
                </a:cubicBezTo>
                <a:cubicBezTo>
                  <a:pt x="4125" y="2191"/>
                  <a:pt x="4087" y="2075"/>
                  <a:pt x="3977" y="2022"/>
                </a:cubicBezTo>
                <a:cubicBezTo>
                  <a:pt x="3946" y="2007"/>
                  <a:pt x="3914" y="2000"/>
                  <a:pt x="3884" y="2000"/>
                </a:cubicBezTo>
                <a:cubicBezTo>
                  <a:pt x="3810" y="2000"/>
                  <a:pt x="3742" y="2042"/>
                  <a:pt x="3694" y="2123"/>
                </a:cubicBezTo>
                <a:cubicBezTo>
                  <a:pt x="3667" y="2167"/>
                  <a:pt x="3645" y="2217"/>
                  <a:pt x="3624" y="2266"/>
                </a:cubicBezTo>
                <a:cubicBezTo>
                  <a:pt x="3064" y="3546"/>
                  <a:pt x="4024" y="4962"/>
                  <a:pt x="5450" y="4969"/>
                </a:cubicBezTo>
                <a:cubicBezTo>
                  <a:pt x="5586" y="4954"/>
                  <a:pt x="5721" y="4946"/>
                  <a:pt x="5852" y="4921"/>
                </a:cubicBezTo>
                <a:cubicBezTo>
                  <a:pt x="6896" y="4723"/>
                  <a:pt x="7585" y="3717"/>
                  <a:pt x="7395" y="2672"/>
                </a:cubicBezTo>
                <a:cubicBezTo>
                  <a:pt x="7230" y="1766"/>
                  <a:pt x="6387" y="1087"/>
                  <a:pt x="5483" y="1087"/>
                </a:cubicBezTo>
                <a:close/>
                <a:moveTo>
                  <a:pt x="1789" y="4517"/>
                </a:moveTo>
                <a:cubicBezTo>
                  <a:pt x="2093" y="4517"/>
                  <a:pt x="2398" y="4519"/>
                  <a:pt x="2702" y="4520"/>
                </a:cubicBezTo>
                <a:cubicBezTo>
                  <a:pt x="2742" y="4520"/>
                  <a:pt x="2799" y="4546"/>
                  <a:pt x="2821" y="4577"/>
                </a:cubicBezTo>
                <a:cubicBezTo>
                  <a:pt x="3074" y="4982"/>
                  <a:pt x="3412" y="5301"/>
                  <a:pt x="3806" y="5563"/>
                </a:cubicBezTo>
                <a:cubicBezTo>
                  <a:pt x="3814" y="5569"/>
                  <a:pt x="3818" y="5579"/>
                  <a:pt x="3839" y="5609"/>
                </a:cubicBezTo>
                <a:cubicBezTo>
                  <a:pt x="3728" y="5714"/>
                  <a:pt x="3624" y="5821"/>
                  <a:pt x="3512" y="5919"/>
                </a:cubicBezTo>
                <a:cubicBezTo>
                  <a:pt x="3474" y="5951"/>
                  <a:pt x="3419" y="5976"/>
                  <a:pt x="3372" y="5976"/>
                </a:cubicBezTo>
                <a:cubicBezTo>
                  <a:pt x="2894" y="5978"/>
                  <a:pt x="2416" y="5978"/>
                  <a:pt x="1938" y="5978"/>
                </a:cubicBezTo>
                <a:cubicBezTo>
                  <a:pt x="1460" y="5978"/>
                  <a:pt x="982" y="5978"/>
                  <a:pt x="503" y="5978"/>
                </a:cubicBezTo>
                <a:cubicBezTo>
                  <a:pt x="485" y="5978"/>
                  <a:pt x="467" y="5971"/>
                  <a:pt x="443" y="5966"/>
                </a:cubicBezTo>
                <a:cubicBezTo>
                  <a:pt x="443" y="5664"/>
                  <a:pt x="422" y="5364"/>
                  <a:pt x="449" y="5069"/>
                </a:cubicBezTo>
                <a:cubicBezTo>
                  <a:pt x="476" y="4758"/>
                  <a:pt x="751" y="4526"/>
                  <a:pt x="1066" y="4522"/>
                </a:cubicBezTo>
                <a:cubicBezTo>
                  <a:pt x="1307" y="4518"/>
                  <a:pt x="1548" y="4517"/>
                  <a:pt x="1789" y="4517"/>
                </a:cubicBezTo>
                <a:close/>
                <a:moveTo>
                  <a:pt x="5390" y="468"/>
                </a:moveTo>
                <a:cubicBezTo>
                  <a:pt x="6677" y="478"/>
                  <a:pt x="7739" y="1276"/>
                  <a:pt x="8006" y="2445"/>
                </a:cubicBezTo>
                <a:cubicBezTo>
                  <a:pt x="8246" y="3498"/>
                  <a:pt x="7912" y="4378"/>
                  <a:pt x="7064" y="5035"/>
                </a:cubicBezTo>
                <a:cubicBezTo>
                  <a:pt x="6491" y="5478"/>
                  <a:pt x="5952" y="5944"/>
                  <a:pt x="5560" y="6562"/>
                </a:cubicBezTo>
                <a:cubicBezTo>
                  <a:pt x="5524" y="6619"/>
                  <a:pt x="5485" y="6647"/>
                  <a:pt x="5447" y="6647"/>
                </a:cubicBezTo>
                <a:cubicBezTo>
                  <a:pt x="5409" y="6647"/>
                  <a:pt x="5371" y="6619"/>
                  <a:pt x="5335" y="6562"/>
                </a:cubicBezTo>
                <a:cubicBezTo>
                  <a:pt x="4939" y="5941"/>
                  <a:pt x="4399" y="5472"/>
                  <a:pt x="3819" y="5026"/>
                </a:cubicBezTo>
                <a:cubicBezTo>
                  <a:pt x="2976" y="4377"/>
                  <a:pt x="2633" y="3489"/>
                  <a:pt x="2889" y="2448"/>
                </a:cubicBezTo>
                <a:cubicBezTo>
                  <a:pt x="3151" y="1385"/>
                  <a:pt x="3876" y="756"/>
                  <a:pt x="4940" y="516"/>
                </a:cubicBezTo>
                <a:cubicBezTo>
                  <a:pt x="5006" y="502"/>
                  <a:pt x="5074" y="494"/>
                  <a:pt x="5141" y="488"/>
                </a:cubicBezTo>
                <a:cubicBezTo>
                  <a:pt x="5237" y="478"/>
                  <a:pt x="5333" y="472"/>
                  <a:pt x="5390" y="468"/>
                </a:cubicBezTo>
                <a:close/>
                <a:moveTo>
                  <a:pt x="6664" y="6645"/>
                </a:moveTo>
                <a:cubicBezTo>
                  <a:pt x="6568" y="6645"/>
                  <a:pt x="6472" y="6648"/>
                  <a:pt x="6376" y="6656"/>
                </a:cubicBezTo>
                <a:cubicBezTo>
                  <a:pt x="6255" y="6666"/>
                  <a:pt x="6194" y="6757"/>
                  <a:pt x="6204" y="6881"/>
                </a:cubicBezTo>
                <a:cubicBezTo>
                  <a:pt x="6212" y="6998"/>
                  <a:pt x="6282" y="7065"/>
                  <a:pt x="6397" y="7073"/>
                </a:cubicBezTo>
                <a:cubicBezTo>
                  <a:pt x="6430" y="7076"/>
                  <a:pt x="6463" y="7077"/>
                  <a:pt x="6497" y="7077"/>
                </a:cubicBezTo>
                <a:cubicBezTo>
                  <a:pt x="6550" y="7077"/>
                  <a:pt x="6603" y="7075"/>
                  <a:pt x="6657" y="7075"/>
                </a:cubicBezTo>
                <a:lnTo>
                  <a:pt x="6657" y="7076"/>
                </a:lnTo>
                <a:cubicBezTo>
                  <a:pt x="6706" y="7076"/>
                  <a:pt x="6756" y="7077"/>
                  <a:pt x="6805" y="7077"/>
                </a:cubicBezTo>
                <a:cubicBezTo>
                  <a:pt x="6842" y="7077"/>
                  <a:pt x="6879" y="7076"/>
                  <a:pt x="6916" y="7075"/>
                </a:cubicBezTo>
                <a:cubicBezTo>
                  <a:pt x="7041" y="7069"/>
                  <a:pt x="7113" y="6992"/>
                  <a:pt x="7120" y="6874"/>
                </a:cubicBezTo>
                <a:cubicBezTo>
                  <a:pt x="7125" y="6754"/>
                  <a:pt x="7060" y="6661"/>
                  <a:pt x="6937" y="6654"/>
                </a:cubicBezTo>
                <a:cubicBezTo>
                  <a:pt x="6846" y="6648"/>
                  <a:pt x="6755" y="6645"/>
                  <a:pt x="6664" y="6645"/>
                </a:cubicBezTo>
                <a:close/>
                <a:moveTo>
                  <a:pt x="11546" y="7437"/>
                </a:moveTo>
                <a:cubicBezTo>
                  <a:pt x="11551" y="7437"/>
                  <a:pt x="11555" y="7438"/>
                  <a:pt x="11560" y="7438"/>
                </a:cubicBezTo>
                <a:cubicBezTo>
                  <a:pt x="11699" y="7445"/>
                  <a:pt x="11802" y="7555"/>
                  <a:pt x="11800" y="7694"/>
                </a:cubicBezTo>
                <a:cubicBezTo>
                  <a:pt x="11799" y="7838"/>
                  <a:pt x="11688" y="7945"/>
                  <a:pt x="11544" y="7945"/>
                </a:cubicBezTo>
                <a:cubicBezTo>
                  <a:pt x="11542" y="7945"/>
                  <a:pt x="11540" y="7945"/>
                  <a:pt x="11538" y="7945"/>
                </a:cubicBezTo>
                <a:cubicBezTo>
                  <a:pt x="11396" y="7941"/>
                  <a:pt x="11283" y="7822"/>
                  <a:pt x="11289" y="7680"/>
                </a:cubicBezTo>
                <a:cubicBezTo>
                  <a:pt x="11296" y="7542"/>
                  <a:pt x="11408" y="7437"/>
                  <a:pt x="11546" y="7437"/>
                </a:cubicBezTo>
                <a:close/>
                <a:moveTo>
                  <a:pt x="11155" y="4516"/>
                </a:moveTo>
                <a:cubicBezTo>
                  <a:pt x="11575" y="4518"/>
                  <a:pt x="11996" y="4518"/>
                  <a:pt x="12416" y="4518"/>
                </a:cubicBezTo>
                <a:cubicBezTo>
                  <a:pt x="12836" y="4518"/>
                  <a:pt x="13256" y="4518"/>
                  <a:pt x="13676" y="4518"/>
                </a:cubicBezTo>
                <a:cubicBezTo>
                  <a:pt x="14142" y="4519"/>
                  <a:pt x="14407" y="4780"/>
                  <a:pt x="14407" y="5241"/>
                </a:cubicBezTo>
                <a:cubicBezTo>
                  <a:pt x="14407" y="6120"/>
                  <a:pt x="14407" y="6999"/>
                  <a:pt x="14407" y="7878"/>
                </a:cubicBezTo>
                <a:lnTo>
                  <a:pt x="14407" y="8018"/>
                </a:lnTo>
                <a:lnTo>
                  <a:pt x="12917" y="8018"/>
                </a:lnTo>
                <a:cubicBezTo>
                  <a:pt x="13015" y="7505"/>
                  <a:pt x="12893" y="7053"/>
                  <a:pt x="12506" y="6691"/>
                </a:cubicBezTo>
                <a:cubicBezTo>
                  <a:pt x="12233" y="6437"/>
                  <a:pt x="11905" y="6319"/>
                  <a:pt x="11538" y="6319"/>
                </a:cubicBezTo>
                <a:cubicBezTo>
                  <a:pt x="11521" y="6319"/>
                  <a:pt x="11504" y="6319"/>
                  <a:pt x="11487" y="6320"/>
                </a:cubicBezTo>
                <a:cubicBezTo>
                  <a:pt x="10768" y="6341"/>
                  <a:pt x="9981" y="6990"/>
                  <a:pt x="10169" y="8022"/>
                </a:cubicBezTo>
                <a:lnTo>
                  <a:pt x="7531" y="8022"/>
                </a:lnTo>
                <a:cubicBezTo>
                  <a:pt x="7573" y="7975"/>
                  <a:pt x="7600" y="7941"/>
                  <a:pt x="7631" y="7908"/>
                </a:cubicBezTo>
                <a:cubicBezTo>
                  <a:pt x="8731" y="6808"/>
                  <a:pt x="9830" y="5710"/>
                  <a:pt x="10927" y="4607"/>
                </a:cubicBezTo>
                <a:cubicBezTo>
                  <a:pt x="10994" y="4540"/>
                  <a:pt x="11063" y="4516"/>
                  <a:pt x="11155" y="4516"/>
                </a:cubicBezTo>
                <a:close/>
                <a:moveTo>
                  <a:pt x="11547" y="7002"/>
                </a:moveTo>
                <a:cubicBezTo>
                  <a:pt x="11165" y="7002"/>
                  <a:pt x="10855" y="7308"/>
                  <a:pt x="10852" y="7688"/>
                </a:cubicBezTo>
                <a:cubicBezTo>
                  <a:pt x="10850" y="8066"/>
                  <a:pt x="11159" y="8378"/>
                  <a:pt x="11540" y="8381"/>
                </a:cubicBezTo>
                <a:cubicBezTo>
                  <a:pt x="11542" y="8381"/>
                  <a:pt x="11543" y="8381"/>
                  <a:pt x="11545" y="8381"/>
                </a:cubicBezTo>
                <a:cubicBezTo>
                  <a:pt x="11927" y="8381"/>
                  <a:pt x="12232" y="8080"/>
                  <a:pt x="12236" y="7700"/>
                </a:cubicBezTo>
                <a:cubicBezTo>
                  <a:pt x="12239" y="7315"/>
                  <a:pt x="11943" y="7008"/>
                  <a:pt x="11560" y="7002"/>
                </a:cubicBezTo>
                <a:cubicBezTo>
                  <a:pt x="11555" y="7002"/>
                  <a:pt x="11551" y="7002"/>
                  <a:pt x="11547" y="7002"/>
                </a:cubicBezTo>
                <a:close/>
                <a:moveTo>
                  <a:pt x="2017" y="7368"/>
                </a:moveTo>
                <a:cubicBezTo>
                  <a:pt x="1493" y="7895"/>
                  <a:pt x="969" y="8423"/>
                  <a:pt x="443" y="8953"/>
                </a:cubicBezTo>
                <a:lnTo>
                  <a:pt x="443" y="7368"/>
                </a:lnTo>
                <a:close/>
                <a:moveTo>
                  <a:pt x="11538" y="6751"/>
                </a:moveTo>
                <a:cubicBezTo>
                  <a:pt x="11573" y="6751"/>
                  <a:pt x="11608" y="6753"/>
                  <a:pt x="11642" y="6757"/>
                </a:cubicBezTo>
                <a:cubicBezTo>
                  <a:pt x="12108" y="6811"/>
                  <a:pt x="12453" y="7134"/>
                  <a:pt x="12507" y="7592"/>
                </a:cubicBezTo>
                <a:cubicBezTo>
                  <a:pt x="12548" y="7928"/>
                  <a:pt x="12414" y="8200"/>
                  <a:pt x="12157" y="8418"/>
                </a:cubicBezTo>
                <a:cubicBezTo>
                  <a:pt x="11949" y="8596"/>
                  <a:pt x="11745" y="8778"/>
                  <a:pt x="11530" y="8968"/>
                </a:cubicBezTo>
                <a:cubicBezTo>
                  <a:pt x="11527" y="8966"/>
                  <a:pt x="11506" y="8945"/>
                  <a:pt x="11483" y="8923"/>
                </a:cubicBezTo>
                <a:cubicBezTo>
                  <a:pt x="11323" y="8771"/>
                  <a:pt x="11174" y="8604"/>
                  <a:pt x="11000" y="8470"/>
                </a:cubicBezTo>
                <a:cubicBezTo>
                  <a:pt x="10625" y="8181"/>
                  <a:pt x="10481" y="7767"/>
                  <a:pt x="10638" y="7364"/>
                </a:cubicBezTo>
                <a:cubicBezTo>
                  <a:pt x="10781" y="6999"/>
                  <a:pt x="11153" y="6751"/>
                  <a:pt x="11538" y="6751"/>
                </a:cubicBezTo>
                <a:close/>
                <a:moveTo>
                  <a:pt x="9860" y="9215"/>
                </a:moveTo>
                <a:cubicBezTo>
                  <a:pt x="9748" y="9215"/>
                  <a:pt x="9637" y="9218"/>
                  <a:pt x="9526" y="9224"/>
                </a:cubicBezTo>
                <a:cubicBezTo>
                  <a:pt x="9402" y="9230"/>
                  <a:pt x="9322" y="9338"/>
                  <a:pt x="9336" y="9453"/>
                </a:cubicBezTo>
                <a:cubicBezTo>
                  <a:pt x="9350" y="9574"/>
                  <a:pt x="9422" y="9644"/>
                  <a:pt x="9546" y="9650"/>
                </a:cubicBezTo>
                <a:cubicBezTo>
                  <a:pt x="9579" y="9651"/>
                  <a:pt x="9613" y="9652"/>
                  <a:pt x="9647" y="9652"/>
                </a:cubicBezTo>
                <a:cubicBezTo>
                  <a:pt x="9714" y="9652"/>
                  <a:pt x="9782" y="9650"/>
                  <a:pt x="9849" y="9650"/>
                </a:cubicBezTo>
                <a:cubicBezTo>
                  <a:pt x="9910" y="9651"/>
                  <a:pt x="9972" y="9652"/>
                  <a:pt x="10033" y="9652"/>
                </a:cubicBezTo>
                <a:cubicBezTo>
                  <a:pt x="10072" y="9652"/>
                  <a:pt x="10112" y="9652"/>
                  <a:pt x="10151" y="9650"/>
                </a:cubicBezTo>
                <a:cubicBezTo>
                  <a:pt x="10278" y="9644"/>
                  <a:pt x="10366" y="9562"/>
                  <a:pt x="10372" y="9448"/>
                </a:cubicBezTo>
                <a:cubicBezTo>
                  <a:pt x="10379" y="9337"/>
                  <a:pt x="10295" y="9228"/>
                  <a:pt x="10174" y="9223"/>
                </a:cubicBezTo>
                <a:cubicBezTo>
                  <a:pt x="10069" y="9218"/>
                  <a:pt x="9964" y="9215"/>
                  <a:pt x="9860" y="9215"/>
                </a:cubicBezTo>
                <a:close/>
                <a:moveTo>
                  <a:pt x="9095" y="4519"/>
                </a:moveTo>
                <a:cubicBezTo>
                  <a:pt x="9511" y="4519"/>
                  <a:pt x="9926" y="4520"/>
                  <a:pt x="10342" y="4520"/>
                </a:cubicBezTo>
                <a:cubicBezTo>
                  <a:pt x="10349" y="4520"/>
                  <a:pt x="10356" y="4529"/>
                  <a:pt x="10373" y="4540"/>
                </a:cubicBezTo>
                <a:cubicBezTo>
                  <a:pt x="10342" y="4576"/>
                  <a:pt x="10312" y="4612"/>
                  <a:pt x="10281" y="4643"/>
                </a:cubicBezTo>
                <a:cubicBezTo>
                  <a:pt x="8444" y="6482"/>
                  <a:pt x="6608" y="8321"/>
                  <a:pt x="4769" y="10157"/>
                </a:cubicBezTo>
                <a:cubicBezTo>
                  <a:pt x="4724" y="10203"/>
                  <a:pt x="4650" y="10250"/>
                  <a:pt x="4590" y="10250"/>
                </a:cubicBezTo>
                <a:cubicBezTo>
                  <a:pt x="4000" y="10253"/>
                  <a:pt x="3411" y="10254"/>
                  <a:pt x="2822" y="10254"/>
                </a:cubicBezTo>
                <a:cubicBezTo>
                  <a:pt x="2527" y="10254"/>
                  <a:pt x="2232" y="10254"/>
                  <a:pt x="1938" y="10254"/>
                </a:cubicBezTo>
                <a:cubicBezTo>
                  <a:pt x="1920" y="10254"/>
                  <a:pt x="1902" y="10250"/>
                  <a:pt x="1853" y="10244"/>
                </a:cubicBezTo>
                <a:cubicBezTo>
                  <a:pt x="2353" y="9745"/>
                  <a:pt x="2831" y="9267"/>
                  <a:pt x="3309" y="8790"/>
                </a:cubicBezTo>
                <a:cubicBezTo>
                  <a:pt x="3343" y="8755"/>
                  <a:pt x="3380" y="8723"/>
                  <a:pt x="3408" y="8683"/>
                </a:cubicBezTo>
                <a:cubicBezTo>
                  <a:pt x="3472" y="8586"/>
                  <a:pt x="3465" y="8489"/>
                  <a:pt x="3380" y="8408"/>
                </a:cubicBezTo>
                <a:cubicBezTo>
                  <a:pt x="3335" y="8363"/>
                  <a:pt x="3286" y="8341"/>
                  <a:pt x="3235" y="8341"/>
                </a:cubicBezTo>
                <a:cubicBezTo>
                  <a:pt x="3192" y="8341"/>
                  <a:pt x="3148" y="8357"/>
                  <a:pt x="3104" y="8388"/>
                </a:cubicBezTo>
                <a:cubicBezTo>
                  <a:pt x="3064" y="8415"/>
                  <a:pt x="3033" y="8452"/>
                  <a:pt x="2999" y="8486"/>
                </a:cubicBezTo>
                <a:cubicBezTo>
                  <a:pt x="2442" y="9043"/>
                  <a:pt x="1885" y="9600"/>
                  <a:pt x="1331" y="10160"/>
                </a:cubicBezTo>
                <a:cubicBezTo>
                  <a:pt x="1269" y="10222"/>
                  <a:pt x="1208" y="10257"/>
                  <a:pt x="1121" y="10257"/>
                </a:cubicBezTo>
                <a:cubicBezTo>
                  <a:pt x="1116" y="10257"/>
                  <a:pt x="1111" y="10257"/>
                  <a:pt x="1106" y="10257"/>
                </a:cubicBezTo>
                <a:cubicBezTo>
                  <a:pt x="1089" y="10256"/>
                  <a:pt x="1073" y="10255"/>
                  <a:pt x="1056" y="10255"/>
                </a:cubicBezTo>
                <a:cubicBezTo>
                  <a:pt x="837" y="10255"/>
                  <a:pt x="638" y="10335"/>
                  <a:pt x="436" y="10465"/>
                </a:cubicBezTo>
                <a:cubicBezTo>
                  <a:pt x="436" y="10178"/>
                  <a:pt x="432" y="9915"/>
                  <a:pt x="440" y="9651"/>
                </a:cubicBezTo>
                <a:cubicBezTo>
                  <a:pt x="442" y="9604"/>
                  <a:pt x="492" y="9553"/>
                  <a:pt x="530" y="9515"/>
                </a:cubicBezTo>
                <a:cubicBezTo>
                  <a:pt x="1173" y="8872"/>
                  <a:pt x="1815" y="8231"/>
                  <a:pt x="2459" y="7590"/>
                </a:cubicBezTo>
                <a:cubicBezTo>
                  <a:pt x="2564" y="7486"/>
                  <a:pt x="2633" y="7369"/>
                  <a:pt x="2601" y="7217"/>
                </a:cubicBezTo>
                <a:cubicBezTo>
                  <a:pt x="2564" y="7036"/>
                  <a:pt x="2418" y="6926"/>
                  <a:pt x="2205" y="6926"/>
                </a:cubicBezTo>
                <a:cubicBezTo>
                  <a:pt x="1940" y="6925"/>
                  <a:pt x="1674" y="6925"/>
                  <a:pt x="1408" y="6925"/>
                </a:cubicBezTo>
                <a:cubicBezTo>
                  <a:pt x="1143" y="6925"/>
                  <a:pt x="877" y="6925"/>
                  <a:pt x="611" y="6925"/>
                </a:cubicBezTo>
                <a:lnTo>
                  <a:pt x="445" y="6925"/>
                </a:lnTo>
                <a:lnTo>
                  <a:pt x="445" y="6414"/>
                </a:lnTo>
                <a:lnTo>
                  <a:pt x="617" y="6414"/>
                </a:lnTo>
                <a:cubicBezTo>
                  <a:pt x="1061" y="6414"/>
                  <a:pt x="1506" y="6413"/>
                  <a:pt x="1950" y="6413"/>
                </a:cubicBezTo>
                <a:cubicBezTo>
                  <a:pt x="2395" y="6413"/>
                  <a:pt x="2839" y="6414"/>
                  <a:pt x="3284" y="6418"/>
                </a:cubicBezTo>
                <a:cubicBezTo>
                  <a:pt x="3286" y="6418"/>
                  <a:pt x="3289" y="6418"/>
                  <a:pt x="3292" y="6418"/>
                </a:cubicBezTo>
                <a:cubicBezTo>
                  <a:pt x="3532" y="6418"/>
                  <a:pt x="3728" y="6356"/>
                  <a:pt x="3885" y="6167"/>
                </a:cubicBezTo>
                <a:cubicBezTo>
                  <a:pt x="3972" y="6063"/>
                  <a:pt x="4068" y="5969"/>
                  <a:pt x="4185" y="5845"/>
                </a:cubicBezTo>
                <a:cubicBezTo>
                  <a:pt x="4420" y="6109"/>
                  <a:pt x="4638" y="6355"/>
                  <a:pt x="4866" y="6612"/>
                </a:cubicBezTo>
                <a:cubicBezTo>
                  <a:pt x="4816" y="6664"/>
                  <a:pt x="4782" y="6703"/>
                  <a:pt x="4747" y="6740"/>
                </a:cubicBezTo>
                <a:cubicBezTo>
                  <a:pt x="4422" y="7063"/>
                  <a:pt x="4097" y="7386"/>
                  <a:pt x="3774" y="7713"/>
                </a:cubicBezTo>
                <a:cubicBezTo>
                  <a:pt x="3631" y="7858"/>
                  <a:pt x="3670" y="8067"/>
                  <a:pt x="3849" y="8094"/>
                </a:cubicBezTo>
                <a:cubicBezTo>
                  <a:pt x="3857" y="8096"/>
                  <a:pt x="3865" y="8096"/>
                  <a:pt x="3874" y="8096"/>
                </a:cubicBezTo>
                <a:cubicBezTo>
                  <a:pt x="3946" y="8096"/>
                  <a:pt x="4036" y="8054"/>
                  <a:pt x="4088" y="8005"/>
                </a:cubicBezTo>
                <a:cubicBezTo>
                  <a:pt x="4399" y="7708"/>
                  <a:pt x="4700" y="7401"/>
                  <a:pt x="5003" y="7096"/>
                </a:cubicBezTo>
                <a:cubicBezTo>
                  <a:pt x="5040" y="7059"/>
                  <a:pt x="5070" y="7013"/>
                  <a:pt x="5096" y="6979"/>
                </a:cubicBezTo>
                <a:cubicBezTo>
                  <a:pt x="5250" y="7041"/>
                  <a:pt x="5374" y="7073"/>
                  <a:pt x="5481" y="7073"/>
                </a:cubicBezTo>
                <a:cubicBezTo>
                  <a:pt x="5677" y="7073"/>
                  <a:pt x="5815" y="6964"/>
                  <a:pt x="5974" y="6724"/>
                </a:cubicBezTo>
                <a:cubicBezTo>
                  <a:pt x="6275" y="6273"/>
                  <a:pt x="6644" y="5887"/>
                  <a:pt x="7084" y="5572"/>
                </a:cubicBezTo>
                <a:cubicBezTo>
                  <a:pt x="7469" y="5295"/>
                  <a:pt x="7816" y="4989"/>
                  <a:pt x="8068" y="4583"/>
                </a:cubicBezTo>
                <a:cubicBezTo>
                  <a:pt x="8088" y="4550"/>
                  <a:pt x="8144" y="4520"/>
                  <a:pt x="8182" y="4520"/>
                </a:cubicBezTo>
                <a:cubicBezTo>
                  <a:pt x="8486" y="4519"/>
                  <a:pt x="8791" y="4519"/>
                  <a:pt x="9095" y="4519"/>
                </a:cubicBezTo>
                <a:close/>
                <a:moveTo>
                  <a:pt x="12920" y="8460"/>
                </a:moveTo>
                <a:cubicBezTo>
                  <a:pt x="12929" y="8460"/>
                  <a:pt x="12939" y="8460"/>
                  <a:pt x="12949" y="8461"/>
                </a:cubicBezTo>
                <a:cubicBezTo>
                  <a:pt x="13126" y="8465"/>
                  <a:pt x="13303" y="8466"/>
                  <a:pt x="13479" y="8466"/>
                </a:cubicBezTo>
                <a:cubicBezTo>
                  <a:pt x="13732" y="8466"/>
                  <a:pt x="13985" y="8463"/>
                  <a:pt x="14238" y="8463"/>
                </a:cubicBezTo>
                <a:lnTo>
                  <a:pt x="14400" y="8463"/>
                </a:lnTo>
                <a:lnTo>
                  <a:pt x="14400" y="10466"/>
                </a:lnTo>
                <a:cubicBezTo>
                  <a:pt x="14155" y="10280"/>
                  <a:pt x="13891" y="10251"/>
                  <a:pt x="13623" y="10251"/>
                </a:cubicBezTo>
                <a:cubicBezTo>
                  <a:pt x="13499" y="10251"/>
                  <a:pt x="13375" y="10257"/>
                  <a:pt x="13251" y="10257"/>
                </a:cubicBezTo>
                <a:cubicBezTo>
                  <a:pt x="13240" y="10257"/>
                  <a:pt x="13228" y="10257"/>
                  <a:pt x="13216" y="10257"/>
                </a:cubicBezTo>
                <a:cubicBezTo>
                  <a:pt x="13215" y="10257"/>
                  <a:pt x="13214" y="10257"/>
                  <a:pt x="13213" y="10257"/>
                </a:cubicBezTo>
                <a:cubicBezTo>
                  <a:pt x="13088" y="10257"/>
                  <a:pt x="13007" y="10350"/>
                  <a:pt x="13006" y="10469"/>
                </a:cubicBezTo>
                <a:cubicBezTo>
                  <a:pt x="13006" y="10586"/>
                  <a:pt x="13087" y="10680"/>
                  <a:pt x="13213" y="10686"/>
                </a:cubicBezTo>
                <a:cubicBezTo>
                  <a:pt x="13284" y="10688"/>
                  <a:pt x="13355" y="10689"/>
                  <a:pt x="13425" y="10689"/>
                </a:cubicBezTo>
                <a:cubicBezTo>
                  <a:pt x="13507" y="10689"/>
                  <a:pt x="13590" y="10688"/>
                  <a:pt x="13672" y="10688"/>
                </a:cubicBezTo>
                <a:cubicBezTo>
                  <a:pt x="13693" y="10688"/>
                  <a:pt x="13714" y="10688"/>
                  <a:pt x="13735" y="10688"/>
                </a:cubicBezTo>
                <a:cubicBezTo>
                  <a:pt x="14134" y="10694"/>
                  <a:pt x="14403" y="10968"/>
                  <a:pt x="14407" y="11368"/>
                </a:cubicBezTo>
                <a:cubicBezTo>
                  <a:pt x="14409" y="11503"/>
                  <a:pt x="14409" y="11638"/>
                  <a:pt x="14407" y="11774"/>
                </a:cubicBezTo>
                <a:cubicBezTo>
                  <a:pt x="14403" y="12158"/>
                  <a:pt x="14139" y="12440"/>
                  <a:pt x="13759" y="12448"/>
                </a:cubicBezTo>
                <a:cubicBezTo>
                  <a:pt x="13526" y="12451"/>
                  <a:pt x="13294" y="12453"/>
                  <a:pt x="13061" y="12453"/>
                </a:cubicBezTo>
                <a:cubicBezTo>
                  <a:pt x="12767" y="12453"/>
                  <a:pt x="12474" y="12451"/>
                  <a:pt x="12179" y="12449"/>
                </a:cubicBezTo>
                <a:cubicBezTo>
                  <a:pt x="12025" y="12448"/>
                  <a:pt x="11936" y="12378"/>
                  <a:pt x="11934" y="12240"/>
                </a:cubicBezTo>
                <a:cubicBezTo>
                  <a:pt x="11929" y="11730"/>
                  <a:pt x="11931" y="11218"/>
                  <a:pt x="11931" y="10688"/>
                </a:cubicBezTo>
                <a:cubicBezTo>
                  <a:pt x="12002" y="10688"/>
                  <a:pt x="12068" y="10689"/>
                  <a:pt x="12132" y="10689"/>
                </a:cubicBezTo>
                <a:cubicBezTo>
                  <a:pt x="12164" y="10689"/>
                  <a:pt x="12196" y="10689"/>
                  <a:pt x="12228" y="10688"/>
                </a:cubicBezTo>
                <a:cubicBezTo>
                  <a:pt x="12392" y="10686"/>
                  <a:pt x="12494" y="10596"/>
                  <a:pt x="12490" y="10463"/>
                </a:cubicBezTo>
                <a:cubicBezTo>
                  <a:pt x="12486" y="10335"/>
                  <a:pt x="12387" y="10255"/>
                  <a:pt x="12228" y="10254"/>
                </a:cubicBezTo>
                <a:lnTo>
                  <a:pt x="5309" y="10254"/>
                </a:lnTo>
                <a:cubicBezTo>
                  <a:pt x="5341" y="10213"/>
                  <a:pt x="5359" y="10181"/>
                  <a:pt x="5383" y="10157"/>
                </a:cubicBezTo>
                <a:cubicBezTo>
                  <a:pt x="5919" y="9621"/>
                  <a:pt x="6453" y="9083"/>
                  <a:pt x="6993" y="8550"/>
                </a:cubicBezTo>
                <a:cubicBezTo>
                  <a:pt x="7041" y="8503"/>
                  <a:pt x="7125" y="8468"/>
                  <a:pt x="7192" y="8468"/>
                </a:cubicBezTo>
                <a:cubicBezTo>
                  <a:pt x="7704" y="8465"/>
                  <a:pt x="8217" y="8463"/>
                  <a:pt x="8729" y="8463"/>
                </a:cubicBezTo>
                <a:cubicBezTo>
                  <a:pt x="9241" y="8463"/>
                  <a:pt x="9753" y="8465"/>
                  <a:pt x="10265" y="8468"/>
                </a:cubicBezTo>
                <a:cubicBezTo>
                  <a:pt x="10329" y="8469"/>
                  <a:pt x="10402" y="8516"/>
                  <a:pt x="10457" y="8559"/>
                </a:cubicBezTo>
                <a:cubicBezTo>
                  <a:pt x="10544" y="8626"/>
                  <a:pt x="10621" y="8706"/>
                  <a:pt x="10699" y="8784"/>
                </a:cubicBezTo>
                <a:cubicBezTo>
                  <a:pt x="10883" y="8968"/>
                  <a:pt x="11077" y="9141"/>
                  <a:pt x="11242" y="9339"/>
                </a:cubicBezTo>
                <a:cubicBezTo>
                  <a:pt x="11332" y="9446"/>
                  <a:pt x="11439" y="9500"/>
                  <a:pt x="11546" y="9500"/>
                </a:cubicBezTo>
                <a:cubicBezTo>
                  <a:pt x="11654" y="9500"/>
                  <a:pt x="11763" y="9445"/>
                  <a:pt x="11853" y="9335"/>
                </a:cubicBezTo>
                <a:cubicBezTo>
                  <a:pt x="12008" y="9147"/>
                  <a:pt x="12191" y="8980"/>
                  <a:pt x="12363" y="8808"/>
                </a:cubicBezTo>
                <a:cubicBezTo>
                  <a:pt x="12429" y="8744"/>
                  <a:pt x="12517" y="8698"/>
                  <a:pt x="12567" y="8626"/>
                </a:cubicBezTo>
                <a:cubicBezTo>
                  <a:pt x="12658" y="8493"/>
                  <a:pt x="12773" y="8460"/>
                  <a:pt x="12920" y="8460"/>
                </a:cubicBezTo>
                <a:close/>
                <a:moveTo>
                  <a:pt x="2910" y="10688"/>
                </a:moveTo>
                <a:cubicBezTo>
                  <a:pt x="2910" y="11220"/>
                  <a:pt x="2913" y="11731"/>
                  <a:pt x="2909" y="12241"/>
                </a:cubicBezTo>
                <a:cubicBezTo>
                  <a:pt x="2908" y="12373"/>
                  <a:pt x="2818" y="12446"/>
                  <a:pt x="2691" y="12448"/>
                </a:cubicBezTo>
                <a:cubicBezTo>
                  <a:pt x="2390" y="12449"/>
                  <a:pt x="2089" y="12453"/>
                  <a:pt x="1788" y="12453"/>
                </a:cubicBezTo>
                <a:cubicBezTo>
                  <a:pt x="1538" y="12453"/>
                  <a:pt x="1288" y="12450"/>
                  <a:pt x="1039" y="12442"/>
                </a:cubicBezTo>
                <a:cubicBezTo>
                  <a:pt x="684" y="12429"/>
                  <a:pt x="440" y="12144"/>
                  <a:pt x="436" y="11787"/>
                </a:cubicBezTo>
                <a:cubicBezTo>
                  <a:pt x="433" y="11627"/>
                  <a:pt x="430" y="11468"/>
                  <a:pt x="438" y="11308"/>
                </a:cubicBezTo>
                <a:cubicBezTo>
                  <a:pt x="450" y="10995"/>
                  <a:pt x="701" y="10727"/>
                  <a:pt x="1009" y="10694"/>
                </a:cubicBezTo>
                <a:cubicBezTo>
                  <a:pt x="1071" y="10687"/>
                  <a:pt x="1134" y="10690"/>
                  <a:pt x="1197" y="10688"/>
                </a:cubicBezTo>
                <a:close/>
                <a:moveTo>
                  <a:pt x="5474" y="1"/>
                </a:moveTo>
                <a:cubicBezTo>
                  <a:pt x="4982" y="1"/>
                  <a:pt x="4482" y="136"/>
                  <a:pt x="3992" y="410"/>
                </a:cubicBezTo>
                <a:cubicBezTo>
                  <a:pt x="2543" y="1217"/>
                  <a:pt x="2106" y="2491"/>
                  <a:pt x="2549" y="4083"/>
                </a:cubicBezTo>
                <a:cubicBezTo>
                  <a:pt x="2234" y="4083"/>
                  <a:pt x="1922" y="4083"/>
                  <a:pt x="1610" y="4083"/>
                </a:cubicBezTo>
                <a:cubicBezTo>
                  <a:pt x="1454" y="4083"/>
                  <a:pt x="1297" y="4083"/>
                  <a:pt x="1141" y="4083"/>
                </a:cubicBezTo>
                <a:cubicBezTo>
                  <a:pt x="466" y="4086"/>
                  <a:pt x="2" y="4549"/>
                  <a:pt x="2" y="5221"/>
                </a:cubicBezTo>
                <a:cubicBezTo>
                  <a:pt x="0" y="7395"/>
                  <a:pt x="0" y="9569"/>
                  <a:pt x="2" y="11742"/>
                </a:cubicBezTo>
                <a:cubicBezTo>
                  <a:pt x="2" y="12416"/>
                  <a:pt x="463" y="12881"/>
                  <a:pt x="1138" y="12883"/>
                </a:cubicBezTo>
                <a:cubicBezTo>
                  <a:pt x="1387" y="12885"/>
                  <a:pt x="1636" y="12885"/>
                  <a:pt x="1884" y="12885"/>
                </a:cubicBezTo>
                <a:cubicBezTo>
                  <a:pt x="2133" y="12885"/>
                  <a:pt x="2381" y="12885"/>
                  <a:pt x="2630" y="12885"/>
                </a:cubicBezTo>
                <a:cubicBezTo>
                  <a:pt x="3078" y="12883"/>
                  <a:pt x="3345" y="12621"/>
                  <a:pt x="3348" y="12175"/>
                </a:cubicBezTo>
                <a:cubicBezTo>
                  <a:pt x="3352" y="11737"/>
                  <a:pt x="3349" y="11297"/>
                  <a:pt x="3349" y="10858"/>
                </a:cubicBezTo>
                <a:lnTo>
                  <a:pt x="3349" y="10701"/>
                </a:lnTo>
                <a:lnTo>
                  <a:pt x="11494" y="10701"/>
                </a:lnTo>
                <a:lnTo>
                  <a:pt x="11494" y="10885"/>
                </a:lnTo>
                <a:cubicBezTo>
                  <a:pt x="11494" y="11325"/>
                  <a:pt x="11490" y="11764"/>
                  <a:pt x="11496" y="12204"/>
                </a:cubicBezTo>
                <a:cubicBezTo>
                  <a:pt x="11500" y="12603"/>
                  <a:pt x="11762" y="12876"/>
                  <a:pt x="12154" y="12882"/>
                </a:cubicBezTo>
                <a:cubicBezTo>
                  <a:pt x="12443" y="12886"/>
                  <a:pt x="12733" y="12888"/>
                  <a:pt x="13023" y="12888"/>
                </a:cubicBezTo>
                <a:cubicBezTo>
                  <a:pt x="13269" y="12888"/>
                  <a:pt x="13515" y="12887"/>
                  <a:pt x="13762" y="12882"/>
                </a:cubicBezTo>
                <a:cubicBezTo>
                  <a:pt x="14288" y="12872"/>
                  <a:pt x="14686" y="12542"/>
                  <a:pt x="14815" y="12032"/>
                </a:cubicBezTo>
                <a:cubicBezTo>
                  <a:pt x="14820" y="12009"/>
                  <a:pt x="14833" y="11987"/>
                  <a:pt x="14842" y="11966"/>
                </a:cubicBezTo>
                <a:lnTo>
                  <a:pt x="14842" y="5009"/>
                </a:lnTo>
                <a:cubicBezTo>
                  <a:pt x="14668" y="4304"/>
                  <a:pt x="14154" y="4076"/>
                  <a:pt x="13551" y="4076"/>
                </a:cubicBezTo>
                <a:cubicBezTo>
                  <a:pt x="13541" y="4076"/>
                  <a:pt x="13532" y="4076"/>
                  <a:pt x="13523" y="4076"/>
                </a:cubicBezTo>
                <a:cubicBezTo>
                  <a:pt x="12792" y="4085"/>
                  <a:pt x="12060" y="4087"/>
                  <a:pt x="11329" y="4087"/>
                </a:cubicBezTo>
                <a:cubicBezTo>
                  <a:pt x="10389" y="4087"/>
                  <a:pt x="9448" y="4083"/>
                  <a:pt x="8509" y="4083"/>
                </a:cubicBezTo>
                <a:lnTo>
                  <a:pt x="8335" y="4083"/>
                </a:lnTo>
                <a:cubicBezTo>
                  <a:pt x="8752" y="2693"/>
                  <a:pt x="8450" y="1508"/>
                  <a:pt x="7279" y="640"/>
                </a:cubicBezTo>
                <a:cubicBezTo>
                  <a:pt x="6708" y="216"/>
                  <a:pt x="6096" y="1"/>
                  <a:pt x="547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8" name="Google Shape;508;p17" descr="How to Get to Boulder, CO | DIA, Driving Directions | Boulder Colorado USA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96057" y="1235364"/>
            <a:ext cx="2530762" cy="1687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18"/>
          <p:cNvSpPr/>
          <p:nvPr/>
        </p:nvSpPr>
        <p:spPr>
          <a:xfrm>
            <a:off x="1102149" y="1187834"/>
            <a:ext cx="4984597" cy="865427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14" name="Google Shape;514;p18"/>
          <p:cNvGrpSpPr/>
          <p:nvPr/>
        </p:nvGrpSpPr>
        <p:grpSpPr>
          <a:xfrm>
            <a:off x="5228493" y="2418428"/>
            <a:ext cx="4411544" cy="2782519"/>
            <a:chOff x="4352672" y="2230153"/>
            <a:chExt cx="4618934" cy="2913327"/>
          </a:xfrm>
        </p:grpSpPr>
        <p:sp>
          <p:nvSpPr>
            <p:cNvPr id="515" name="Google Shape;515;p18"/>
            <p:cNvSpPr/>
            <p:nvPr/>
          </p:nvSpPr>
          <p:spPr>
            <a:xfrm>
              <a:off x="4352672" y="2230153"/>
              <a:ext cx="4618934" cy="2913327"/>
            </a:xfrm>
            <a:custGeom>
              <a:avLst/>
              <a:gdLst/>
              <a:ahLst/>
              <a:cxnLst/>
              <a:rect l="l" t="t" r="r" b="b"/>
              <a:pathLst>
                <a:path w="74532" h="47010" extrusionOk="0">
                  <a:moveTo>
                    <a:pt x="54653" y="0"/>
                  </a:moveTo>
                  <a:cubicBezTo>
                    <a:pt x="53200" y="0"/>
                    <a:pt x="51847" y="308"/>
                    <a:pt x="50723" y="888"/>
                  </a:cubicBezTo>
                  <a:cubicBezTo>
                    <a:pt x="43140" y="4799"/>
                    <a:pt x="42201" y="11965"/>
                    <a:pt x="35079" y="12941"/>
                  </a:cubicBezTo>
                  <a:cubicBezTo>
                    <a:pt x="34640" y="13001"/>
                    <a:pt x="34220" y="13029"/>
                    <a:pt x="33817" y="13029"/>
                  </a:cubicBezTo>
                  <a:cubicBezTo>
                    <a:pt x="28008" y="13029"/>
                    <a:pt x="25638" y="7193"/>
                    <a:pt x="17704" y="7193"/>
                  </a:cubicBezTo>
                  <a:cubicBezTo>
                    <a:pt x="17261" y="7193"/>
                    <a:pt x="16800" y="7212"/>
                    <a:pt x="16321" y="7250"/>
                  </a:cubicBezTo>
                  <a:cubicBezTo>
                    <a:pt x="7445" y="7962"/>
                    <a:pt x="5255" y="19804"/>
                    <a:pt x="6743" y="26511"/>
                  </a:cubicBezTo>
                  <a:cubicBezTo>
                    <a:pt x="8230" y="33220"/>
                    <a:pt x="2193" y="31857"/>
                    <a:pt x="962" y="37812"/>
                  </a:cubicBezTo>
                  <a:cubicBezTo>
                    <a:pt x="1" y="42459"/>
                    <a:pt x="6264" y="47009"/>
                    <a:pt x="6264" y="47009"/>
                  </a:cubicBezTo>
                  <a:lnTo>
                    <a:pt x="65131" y="47009"/>
                  </a:lnTo>
                  <a:cubicBezTo>
                    <a:pt x="65131" y="47009"/>
                    <a:pt x="74486" y="44516"/>
                    <a:pt x="74509" y="34367"/>
                  </a:cubicBezTo>
                  <a:cubicBezTo>
                    <a:pt x="74532" y="24219"/>
                    <a:pt x="70861" y="24838"/>
                    <a:pt x="68203" y="13020"/>
                  </a:cubicBezTo>
                  <a:cubicBezTo>
                    <a:pt x="66134" y="3817"/>
                    <a:pt x="59769" y="0"/>
                    <a:pt x="5465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" name="Google Shape;516;p18"/>
            <p:cNvSpPr/>
            <p:nvPr/>
          </p:nvSpPr>
          <p:spPr>
            <a:xfrm>
              <a:off x="4462436" y="2717790"/>
              <a:ext cx="4463197" cy="2417337"/>
            </a:xfrm>
            <a:custGeom>
              <a:avLst/>
              <a:gdLst/>
              <a:ahLst/>
              <a:cxnLst/>
              <a:rect l="l" t="t" r="r" b="b"/>
              <a:pathLst>
                <a:path w="72019" h="37217" extrusionOk="0">
                  <a:moveTo>
                    <a:pt x="53179" y="0"/>
                  </a:moveTo>
                  <a:cubicBezTo>
                    <a:pt x="52371" y="0"/>
                    <a:pt x="51548" y="99"/>
                    <a:pt x="50717" y="290"/>
                  </a:cubicBezTo>
                  <a:cubicBezTo>
                    <a:pt x="45513" y="1483"/>
                    <a:pt x="42522" y="9504"/>
                    <a:pt x="35118" y="10338"/>
                  </a:cubicBezTo>
                  <a:cubicBezTo>
                    <a:pt x="34572" y="10399"/>
                    <a:pt x="34055" y="10427"/>
                    <a:pt x="33564" y="10427"/>
                  </a:cubicBezTo>
                  <a:cubicBezTo>
                    <a:pt x="29031" y="10427"/>
                    <a:pt x="26654" y="8070"/>
                    <a:pt x="23116" y="8070"/>
                  </a:cubicBezTo>
                  <a:cubicBezTo>
                    <a:pt x="21839" y="8070"/>
                    <a:pt x="20411" y="8377"/>
                    <a:pt x="18675" y="9213"/>
                  </a:cubicBezTo>
                  <a:cubicBezTo>
                    <a:pt x="13322" y="11794"/>
                    <a:pt x="12285" y="15179"/>
                    <a:pt x="12210" y="21131"/>
                  </a:cubicBezTo>
                  <a:cubicBezTo>
                    <a:pt x="12134" y="27068"/>
                    <a:pt x="3842" y="23291"/>
                    <a:pt x="1786" y="27647"/>
                  </a:cubicBezTo>
                  <a:cubicBezTo>
                    <a:pt x="0" y="31427"/>
                    <a:pt x="4754" y="37216"/>
                    <a:pt x="4754" y="37216"/>
                  </a:cubicBezTo>
                  <a:lnTo>
                    <a:pt x="65942" y="37216"/>
                  </a:lnTo>
                  <a:cubicBezTo>
                    <a:pt x="65942" y="37216"/>
                    <a:pt x="71970" y="35247"/>
                    <a:pt x="71994" y="26577"/>
                  </a:cubicBezTo>
                  <a:cubicBezTo>
                    <a:pt x="72018" y="17906"/>
                    <a:pt x="67337" y="22180"/>
                    <a:pt x="64575" y="12084"/>
                  </a:cubicBezTo>
                  <a:cubicBezTo>
                    <a:pt x="62214" y="3452"/>
                    <a:pt x="57946" y="0"/>
                    <a:pt x="5317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17" name="Google Shape;517;p18"/>
          <p:cNvSpPr/>
          <p:nvPr/>
        </p:nvSpPr>
        <p:spPr>
          <a:xfrm>
            <a:off x="5110175" y="3746876"/>
            <a:ext cx="587634" cy="748129"/>
          </a:xfrm>
          <a:custGeom>
            <a:avLst/>
            <a:gdLst/>
            <a:ahLst/>
            <a:cxnLst/>
            <a:rect l="l" t="t" r="r" b="b"/>
            <a:pathLst>
              <a:path w="13635" h="17361" extrusionOk="0">
                <a:moveTo>
                  <a:pt x="5674" y="7715"/>
                </a:moveTo>
                <a:cubicBezTo>
                  <a:pt x="5914" y="7856"/>
                  <a:pt x="6189" y="7933"/>
                  <a:pt x="6468" y="7933"/>
                </a:cubicBezTo>
                <a:cubicBezTo>
                  <a:pt x="6593" y="7933"/>
                  <a:pt x="6717" y="7917"/>
                  <a:pt x="6840" y="7887"/>
                </a:cubicBezTo>
                <a:lnTo>
                  <a:pt x="6840" y="7887"/>
                </a:lnTo>
                <a:lnTo>
                  <a:pt x="6570" y="10464"/>
                </a:lnTo>
                <a:lnTo>
                  <a:pt x="5083" y="9260"/>
                </a:lnTo>
                <a:cubicBezTo>
                  <a:pt x="5415" y="9058"/>
                  <a:pt x="5620" y="8695"/>
                  <a:pt x="5620" y="8309"/>
                </a:cubicBezTo>
                <a:cubicBezTo>
                  <a:pt x="5620" y="8176"/>
                  <a:pt x="5592" y="8043"/>
                  <a:pt x="5543" y="7910"/>
                </a:cubicBezTo>
                <a:lnTo>
                  <a:pt x="5548" y="7910"/>
                </a:lnTo>
                <a:cubicBezTo>
                  <a:pt x="5598" y="7848"/>
                  <a:pt x="5639" y="7783"/>
                  <a:pt x="5674" y="7715"/>
                </a:cubicBezTo>
                <a:close/>
                <a:moveTo>
                  <a:pt x="6474" y="0"/>
                </a:moveTo>
                <a:cubicBezTo>
                  <a:pt x="5875" y="0"/>
                  <a:pt x="5304" y="345"/>
                  <a:pt x="5042" y="928"/>
                </a:cubicBezTo>
                <a:lnTo>
                  <a:pt x="5037" y="932"/>
                </a:lnTo>
                <a:cubicBezTo>
                  <a:pt x="4228" y="1015"/>
                  <a:pt x="3646" y="1698"/>
                  <a:pt x="3646" y="2474"/>
                </a:cubicBezTo>
                <a:cubicBezTo>
                  <a:pt x="3646" y="2586"/>
                  <a:pt x="3656" y="2696"/>
                  <a:pt x="3678" y="2808"/>
                </a:cubicBezTo>
                <a:lnTo>
                  <a:pt x="3673" y="2808"/>
                </a:lnTo>
                <a:cubicBezTo>
                  <a:pt x="3154" y="3275"/>
                  <a:pt x="3027" y="4005"/>
                  <a:pt x="3291" y="4600"/>
                </a:cubicBezTo>
                <a:cubicBezTo>
                  <a:pt x="3253" y="4596"/>
                  <a:pt x="3216" y="4593"/>
                  <a:pt x="3179" y="4593"/>
                </a:cubicBezTo>
                <a:cubicBezTo>
                  <a:pt x="2935" y="4593"/>
                  <a:pt x="2686" y="4676"/>
                  <a:pt x="2480" y="4843"/>
                </a:cubicBezTo>
                <a:cubicBezTo>
                  <a:pt x="2347" y="4792"/>
                  <a:pt x="2214" y="4771"/>
                  <a:pt x="2081" y="4771"/>
                </a:cubicBezTo>
                <a:cubicBezTo>
                  <a:pt x="1588" y="4771"/>
                  <a:pt x="1138" y="5092"/>
                  <a:pt x="1005" y="5596"/>
                </a:cubicBezTo>
                <a:cubicBezTo>
                  <a:pt x="501" y="5731"/>
                  <a:pt x="173" y="6184"/>
                  <a:pt x="173" y="6673"/>
                </a:cubicBezTo>
                <a:cubicBezTo>
                  <a:pt x="173" y="6806"/>
                  <a:pt x="201" y="6939"/>
                  <a:pt x="251" y="7072"/>
                </a:cubicBezTo>
                <a:cubicBezTo>
                  <a:pt x="84" y="7283"/>
                  <a:pt x="0" y="7527"/>
                  <a:pt x="0" y="7777"/>
                </a:cubicBezTo>
                <a:cubicBezTo>
                  <a:pt x="0" y="8138"/>
                  <a:pt x="178" y="8492"/>
                  <a:pt x="511" y="8709"/>
                </a:cubicBezTo>
                <a:cubicBezTo>
                  <a:pt x="472" y="9352"/>
                  <a:pt x="988" y="9879"/>
                  <a:pt x="1626" y="9879"/>
                </a:cubicBezTo>
                <a:lnTo>
                  <a:pt x="1681" y="9879"/>
                </a:lnTo>
                <a:cubicBezTo>
                  <a:pt x="1897" y="10211"/>
                  <a:pt x="2253" y="10389"/>
                  <a:pt x="2620" y="10389"/>
                </a:cubicBezTo>
                <a:cubicBezTo>
                  <a:pt x="2863" y="10389"/>
                  <a:pt x="3113" y="10306"/>
                  <a:pt x="3318" y="10139"/>
                </a:cubicBezTo>
                <a:cubicBezTo>
                  <a:pt x="3451" y="10189"/>
                  <a:pt x="3584" y="10211"/>
                  <a:pt x="3718" y="10211"/>
                </a:cubicBezTo>
                <a:cubicBezTo>
                  <a:pt x="4104" y="10211"/>
                  <a:pt x="4467" y="10011"/>
                  <a:pt x="4669" y="9677"/>
                </a:cubicBezTo>
                <a:lnTo>
                  <a:pt x="6423" y="11842"/>
                </a:lnTo>
                <a:lnTo>
                  <a:pt x="6426" y="11841"/>
                </a:lnTo>
                <a:lnTo>
                  <a:pt x="6426" y="11841"/>
                </a:lnTo>
                <a:lnTo>
                  <a:pt x="5846" y="17361"/>
                </a:lnTo>
                <a:lnTo>
                  <a:pt x="8654" y="17361"/>
                </a:lnTo>
                <a:lnTo>
                  <a:pt x="8207" y="13100"/>
                </a:lnTo>
                <a:lnTo>
                  <a:pt x="10015" y="10870"/>
                </a:lnTo>
                <a:cubicBezTo>
                  <a:pt x="10162" y="11120"/>
                  <a:pt x="10433" y="11271"/>
                  <a:pt x="10727" y="11271"/>
                </a:cubicBezTo>
                <a:cubicBezTo>
                  <a:pt x="10828" y="11271"/>
                  <a:pt x="10928" y="11254"/>
                  <a:pt x="11027" y="11215"/>
                </a:cubicBezTo>
                <a:cubicBezTo>
                  <a:pt x="11182" y="11343"/>
                  <a:pt x="11367" y="11403"/>
                  <a:pt x="11551" y="11403"/>
                </a:cubicBezTo>
                <a:cubicBezTo>
                  <a:pt x="11822" y="11403"/>
                  <a:pt x="12089" y="11271"/>
                  <a:pt x="12248" y="11027"/>
                </a:cubicBezTo>
                <a:lnTo>
                  <a:pt x="12248" y="11021"/>
                </a:lnTo>
                <a:lnTo>
                  <a:pt x="12252" y="11021"/>
                </a:lnTo>
                <a:cubicBezTo>
                  <a:pt x="12269" y="11022"/>
                  <a:pt x="12285" y="11023"/>
                  <a:pt x="12301" y="11023"/>
                </a:cubicBezTo>
                <a:cubicBezTo>
                  <a:pt x="12773" y="11023"/>
                  <a:pt x="13151" y="10627"/>
                  <a:pt x="13129" y="10150"/>
                </a:cubicBezTo>
                <a:lnTo>
                  <a:pt x="13129" y="10145"/>
                </a:lnTo>
                <a:cubicBezTo>
                  <a:pt x="13546" y="9879"/>
                  <a:pt x="13635" y="9308"/>
                  <a:pt x="13324" y="8925"/>
                </a:cubicBezTo>
                <a:lnTo>
                  <a:pt x="13318" y="8919"/>
                </a:lnTo>
                <a:cubicBezTo>
                  <a:pt x="13356" y="8819"/>
                  <a:pt x="13373" y="8720"/>
                  <a:pt x="13373" y="8620"/>
                </a:cubicBezTo>
                <a:cubicBezTo>
                  <a:pt x="13373" y="8254"/>
                  <a:pt x="13130" y="7916"/>
                  <a:pt x="12758" y="7815"/>
                </a:cubicBezTo>
                <a:cubicBezTo>
                  <a:pt x="12658" y="7438"/>
                  <a:pt x="12320" y="7201"/>
                  <a:pt x="11954" y="7201"/>
                </a:cubicBezTo>
                <a:cubicBezTo>
                  <a:pt x="11854" y="7201"/>
                  <a:pt x="11753" y="7216"/>
                  <a:pt x="11654" y="7256"/>
                </a:cubicBezTo>
                <a:cubicBezTo>
                  <a:pt x="11499" y="7128"/>
                  <a:pt x="11310" y="7066"/>
                  <a:pt x="11127" y="7066"/>
                </a:cubicBezTo>
                <a:cubicBezTo>
                  <a:pt x="10856" y="7066"/>
                  <a:pt x="10589" y="7201"/>
                  <a:pt x="10429" y="7449"/>
                </a:cubicBezTo>
                <a:cubicBezTo>
                  <a:pt x="10413" y="7448"/>
                  <a:pt x="10397" y="7448"/>
                  <a:pt x="10381" y="7448"/>
                </a:cubicBezTo>
                <a:cubicBezTo>
                  <a:pt x="9925" y="7448"/>
                  <a:pt x="9553" y="7820"/>
                  <a:pt x="9553" y="8276"/>
                </a:cubicBezTo>
                <a:lnTo>
                  <a:pt x="9553" y="8326"/>
                </a:lnTo>
                <a:cubicBezTo>
                  <a:pt x="9302" y="8487"/>
                  <a:pt x="9175" y="8753"/>
                  <a:pt x="9175" y="9025"/>
                </a:cubicBezTo>
                <a:cubicBezTo>
                  <a:pt x="9175" y="9208"/>
                  <a:pt x="9230" y="9396"/>
                  <a:pt x="9358" y="9551"/>
                </a:cubicBezTo>
                <a:cubicBezTo>
                  <a:pt x="9202" y="9954"/>
                  <a:pt x="9383" y="10399"/>
                  <a:pt x="9749" y="10590"/>
                </a:cubicBezTo>
                <a:lnTo>
                  <a:pt x="8092" y="12002"/>
                </a:lnTo>
                <a:lnTo>
                  <a:pt x="7661" y="7887"/>
                </a:lnTo>
                <a:lnTo>
                  <a:pt x="7661" y="7887"/>
                </a:lnTo>
                <a:cubicBezTo>
                  <a:pt x="7783" y="7917"/>
                  <a:pt x="7909" y="7931"/>
                  <a:pt x="8032" y="7931"/>
                </a:cubicBezTo>
                <a:cubicBezTo>
                  <a:pt x="8625" y="7931"/>
                  <a:pt x="9196" y="7593"/>
                  <a:pt x="9458" y="7005"/>
                </a:cubicBezTo>
                <a:cubicBezTo>
                  <a:pt x="10268" y="6922"/>
                  <a:pt x="10856" y="6235"/>
                  <a:pt x="10856" y="5458"/>
                </a:cubicBezTo>
                <a:cubicBezTo>
                  <a:pt x="10856" y="5353"/>
                  <a:pt x="10845" y="5241"/>
                  <a:pt x="10822" y="5131"/>
                </a:cubicBezTo>
                <a:lnTo>
                  <a:pt x="10822" y="5126"/>
                </a:lnTo>
                <a:cubicBezTo>
                  <a:pt x="11165" y="4815"/>
                  <a:pt x="11338" y="4393"/>
                  <a:pt x="11338" y="3967"/>
                </a:cubicBezTo>
                <a:cubicBezTo>
                  <a:pt x="11338" y="3545"/>
                  <a:pt x="11165" y="3117"/>
                  <a:pt x="10822" y="2808"/>
                </a:cubicBezTo>
                <a:cubicBezTo>
                  <a:pt x="10845" y="2696"/>
                  <a:pt x="10856" y="2586"/>
                  <a:pt x="10856" y="2480"/>
                </a:cubicBezTo>
                <a:cubicBezTo>
                  <a:pt x="10856" y="1698"/>
                  <a:pt x="10268" y="1015"/>
                  <a:pt x="9458" y="932"/>
                </a:cubicBezTo>
                <a:lnTo>
                  <a:pt x="9458" y="928"/>
                </a:lnTo>
                <a:cubicBezTo>
                  <a:pt x="9196" y="345"/>
                  <a:pt x="8620" y="0"/>
                  <a:pt x="8026" y="0"/>
                </a:cubicBezTo>
                <a:cubicBezTo>
                  <a:pt x="7760" y="0"/>
                  <a:pt x="7495" y="67"/>
                  <a:pt x="7250" y="211"/>
                </a:cubicBezTo>
                <a:cubicBezTo>
                  <a:pt x="7000" y="67"/>
                  <a:pt x="6734" y="0"/>
                  <a:pt x="647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8" name="Google Shape;518;p18"/>
          <p:cNvSpPr/>
          <p:nvPr/>
        </p:nvSpPr>
        <p:spPr>
          <a:xfrm>
            <a:off x="8350731" y="1638772"/>
            <a:ext cx="700953" cy="1563370"/>
          </a:xfrm>
          <a:custGeom>
            <a:avLst/>
            <a:gdLst/>
            <a:ahLst/>
            <a:cxnLst/>
            <a:rect l="l" t="t" r="r" b="b"/>
            <a:pathLst>
              <a:path w="11869" h="26472" extrusionOk="0">
                <a:moveTo>
                  <a:pt x="3136" y="0"/>
                </a:moveTo>
                <a:cubicBezTo>
                  <a:pt x="3136" y="1"/>
                  <a:pt x="3529" y="4229"/>
                  <a:pt x="3824" y="4574"/>
                </a:cubicBezTo>
                <a:cubicBezTo>
                  <a:pt x="4120" y="4918"/>
                  <a:pt x="4610" y="5509"/>
                  <a:pt x="4610" y="5509"/>
                </a:cubicBezTo>
                <a:lnTo>
                  <a:pt x="4610" y="5985"/>
                </a:lnTo>
                <a:cubicBezTo>
                  <a:pt x="4333" y="6152"/>
                  <a:pt x="4161" y="6470"/>
                  <a:pt x="4196" y="6813"/>
                </a:cubicBezTo>
                <a:cubicBezTo>
                  <a:pt x="4210" y="6946"/>
                  <a:pt x="4254" y="7069"/>
                  <a:pt x="4319" y="7177"/>
                </a:cubicBezTo>
                <a:cubicBezTo>
                  <a:pt x="3857" y="7640"/>
                  <a:pt x="1" y="11513"/>
                  <a:pt x="185" y="11605"/>
                </a:cubicBezTo>
                <a:cubicBezTo>
                  <a:pt x="189" y="11607"/>
                  <a:pt x="195" y="11608"/>
                  <a:pt x="202" y="11608"/>
                </a:cubicBezTo>
                <a:cubicBezTo>
                  <a:pt x="514" y="11608"/>
                  <a:pt x="3433" y="9483"/>
                  <a:pt x="3578" y="9147"/>
                </a:cubicBezTo>
                <a:cubicBezTo>
                  <a:pt x="3725" y="8802"/>
                  <a:pt x="4267" y="8213"/>
                  <a:pt x="4364" y="7967"/>
                </a:cubicBezTo>
                <a:cubicBezTo>
                  <a:pt x="4412" y="7848"/>
                  <a:pt x="4527" y="7651"/>
                  <a:pt x="4634" y="7478"/>
                </a:cubicBezTo>
                <a:cubicBezTo>
                  <a:pt x="4689" y="7507"/>
                  <a:pt x="4746" y="7531"/>
                  <a:pt x="4807" y="7550"/>
                </a:cubicBezTo>
                <a:cubicBezTo>
                  <a:pt x="4623" y="10384"/>
                  <a:pt x="4558" y="26472"/>
                  <a:pt x="4558" y="26472"/>
                </a:cubicBezTo>
                <a:lnTo>
                  <a:pt x="6042" y="26472"/>
                </a:lnTo>
                <a:lnTo>
                  <a:pt x="5316" y="7545"/>
                </a:lnTo>
                <a:cubicBezTo>
                  <a:pt x="5556" y="7469"/>
                  <a:pt x="5745" y="7292"/>
                  <a:pt x="5843" y="7068"/>
                </a:cubicBezTo>
                <a:cubicBezTo>
                  <a:pt x="6909" y="7367"/>
                  <a:pt x="10825" y="8470"/>
                  <a:pt x="11309" y="8606"/>
                </a:cubicBezTo>
                <a:cubicBezTo>
                  <a:pt x="11485" y="8655"/>
                  <a:pt x="11593" y="8676"/>
                  <a:pt x="11659" y="8676"/>
                </a:cubicBezTo>
                <a:cubicBezTo>
                  <a:pt x="11804" y="8676"/>
                  <a:pt x="11755" y="8579"/>
                  <a:pt x="11801" y="8471"/>
                </a:cubicBezTo>
                <a:cubicBezTo>
                  <a:pt x="11868" y="8314"/>
                  <a:pt x="8533" y="7127"/>
                  <a:pt x="8196" y="6915"/>
                </a:cubicBezTo>
                <a:cubicBezTo>
                  <a:pt x="8060" y="6829"/>
                  <a:pt x="7832" y="6800"/>
                  <a:pt x="7590" y="6800"/>
                </a:cubicBezTo>
                <a:cubicBezTo>
                  <a:pt x="7234" y="6800"/>
                  <a:pt x="6847" y="6863"/>
                  <a:pt x="6674" y="6904"/>
                </a:cubicBezTo>
                <a:cubicBezTo>
                  <a:pt x="6639" y="6912"/>
                  <a:pt x="6600" y="6915"/>
                  <a:pt x="6557" y="6915"/>
                </a:cubicBezTo>
                <a:cubicBezTo>
                  <a:pt x="6355" y="6915"/>
                  <a:pt x="6083" y="6837"/>
                  <a:pt x="5913" y="6781"/>
                </a:cubicBezTo>
                <a:cubicBezTo>
                  <a:pt x="5916" y="6733"/>
                  <a:pt x="5915" y="6685"/>
                  <a:pt x="5911" y="6635"/>
                </a:cubicBezTo>
                <a:cubicBezTo>
                  <a:pt x="5865" y="6192"/>
                  <a:pt x="5490" y="5862"/>
                  <a:pt x="5054" y="5862"/>
                </a:cubicBezTo>
                <a:cubicBezTo>
                  <a:pt x="5032" y="5862"/>
                  <a:pt x="5010" y="5863"/>
                  <a:pt x="4988" y="5865"/>
                </a:cubicBezTo>
                <a:cubicBezTo>
                  <a:pt x="4678" y="4760"/>
                  <a:pt x="3352" y="88"/>
                  <a:pt x="3136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9" name="Google Shape;519;p18"/>
          <p:cNvSpPr/>
          <p:nvPr/>
        </p:nvSpPr>
        <p:spPr>
          <a:xfrm>
            <a:off x="7949025" y="2074188"/>
            <a:ext cx="481763" cy="1074498"/>
          </a:xfrm>
          <a:custGeom>
            <a:avLst/>
            <a:gdLst/>
            <a:ahLst/>
            <a:cxnLst/>
            <a:rect l="l" t="t" r="r" b="b"/>
            <a:pathLst>
              <a:path w="11869" h="26472" extrusionOk="0">
                <a:moveTo>
                  <a:pt x="3136" y="0"/>
                </a:moveTo>
                <a:cubicBezTo>
                  <a:pt x="3136" y="1"/>
                  <a:pt x="3529" y="4229"/>
                  <a:pt x="3824" y="4574"/>
                </a:cubicBezTo>
                <a:cubicBezTo>
                  <a:pt x="4120" y="4918"/>
                  <a:pt x="4610" y="5509"/>
                  <a:pt x="4610" y="5509"/>
                </a:cubicBezTo>
                <a:lnTo>
                  <a:pt x="4610" y="5985"/>
                </a:lnTo>
                <a:cubicBezTo>
                  <a:pt x="4333" y="6152"/>
                  <a:pt x="4161" y="6470"/>
                  <a:pt x="4196" y="6813"/>
                </a:cubicBezTo>
                <a:cubicBezTo>
                  <a:pt x="4210" y="6946"/>
                  <a:pt x="4254" y="7069"/>
                  <a:pt x="4319" y="7177"/>
                </a:cubicBezTo>
                <a:cubicBezTo>
                  <a:pt x="3857" y="7640"/>
                  <a:pt x="1" y="11513"/>
                  <a:pt x="185" y="11605"/>
                </a:cubicBezTo>
                <a:cubicBezTo>
                  <a:pt x="189" y="11607"/>
                  <a:pt x="195" y="11608"/>
                  <a:pt x="202" y="11608"/>
                </a:cubicBezTo>
                <a:cubicBezTo>
                  <a:pt x="514" y="11608"/>
                  <a:pt x="3433" y="9483"/>
                  <a:pt x="3578" y="9147"/>
                </a:cubicBezTo>
                <a:cubicBezTo>
                  <a:pt x="3725" y="8802"/>
                  <a:pt x="4267" y="8213"/>
                  <a:pt x="4364" y="7967"/>
                </a:cubicBezTo>
                <a:cubicBezTo>
                  <a:pt x="4412" y="7848"/>
                  <a:pt x="4527" y="7651"/>
                  <a:pt x="4634" y="7478"/>
                </a:cubicBezTo>
                <a:cubicBezTo>
                  <a:pt x="4689" y="7507"/>
                  <a:pt x="4746" y="7531"/>
                  <a:pt x="4807" y="7550"/>
                </a:cubicBezTo>
                <a:cubicBezTo>
                  <a:pt x="4623" y="10384"/>
                  <a:pt x="4558" y="26472"/>
                  <a:pt x="4558" y="26472"/>
                </a:cubicBezTo>
                <a:lnTo>
                  <a:pt x="6042" y="26472"/>
                </a:lnTo>
                <a:lnTo>
                  <a:pt x="5316" y="7545"/>
                </a:lnTo>
                <a:cubicBezTo>
                  <a:pt x="5556" y="7469"/>
                  <a:pt x="5745" y="7292"/>
                  <a:pt x="5843" y="7068"/>
                </a:cubicBezTo>
                <a:cubicBezTo>
                  <a:pt x="6909" y="7367"/>
                  <a:pt x="10825" y="8470"/>
                  <a:pt x="11309" y="8606"/>
                </a:cubicBezTo>
                <a:cubicBezTo>
                  <a:pt x="11485" y="8655"/>
                  <a:pt x="11593" y="8676"/>
                  <a:pt x="11659" y="8676"/>
                </a:cubicBezTo>
                <a:cubicBezTo>
                  <a:pt x="11804" y="8676"/>
                  <a:pt x="11755" y="8579"/>
                  <a:pt x="11801" y="8471"/>
                </a:cubicBezTo>
                <a:cubicBezTo>
                  <a:pt x="11868" y="8314"/>
                  <a:pt x="8533" y="7127"/>
                  <a:pt x="8196" y="6915"/>
                </a:cubicBezTo>
                <a:cubicBezTo>
                  <a:pt x="8060" y="6829"/>
                  <a:pt x="7832" y="6800"/>
                  <a:pt x="7590" y="6800"/>
                </a:cubicBezTo>
                <a:cubicBezTo>
                  <a:pt x="7234" y="6800"/>
                  <a:pt x="6847" y="6863"/>
                  <a:pt x="6674" y="6904"/>
                </a:cubicBezTo>
                <a:cubicBezTo>
                  <a:pt x="6639" y="6912"/>
                  <a:pt x="6600" y="6915"/>
                  <a:pt x="6557" y="6915"/>
                </a:cubicBezTo>
                <a:cubicBezTo>
                  <a:pt x="6355" y="6915"/>
                  <a:pt x="6083" y="6837"/>
                  <a:pt x="5913" y="6781"/>
                </a:cubicBezTo>
                <a:cubicBezTo>
                  <a:pt x="5916" y="6733"/>
                  <a:pt x="5915" y="6685"/>
                  <a:pt x="5911" y="6635"/>
                </a:cubicBezTo>
                <a:cubicBezTo>
                  <a:pt x="5865" y="6192"/>
                  <a:pt x="5490" y="5862"/>
                  <a:pt x="5054" y="5862"/>
                </a:cubicBezTo>
                <a:cubicBezTo>
                  <a:pt x="5032" y="5862"/>
                  <a:pt x="5010" y="5863"/>
                  <a:pt x="4988" y="5865"/>
                </a:cubicBezTo>
                <a:cubicBezTo>
                  <a:pt x="4678" y="4760"/>
                  <a:pt x="3352" y="88"/>
                  <a:pt x="3136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0" name="Google Shape;520;p18"/>
          <p:cNvSpPr/>
          <p:nvPr/>
        </p:nvSpPr>
        <p:spPr>
          <a:xfrm>
            <a:off x="8213903" y="2619514"/>
            <a:ext cx="267723" cy="340840"/>
          </a:xfrm>
          <a:custGeom>
            <a:avLst/>
            <a:gdLst/>
            <a:ahLst/>
            <a:cxnLst/>
            <a:rect l="l" t="t" r="r" b="b"/>
            <a:pathLst>
              <a:path w="13635" h="17361" extrusionOk="0">
                <a:moveTo>
                  <a:pt x="5674" y="7715"/>
                </a:moveTo>
                <a:cubicBezTo>
                  <a:pt x="5914" y="7856"/>
                  <a:pt x="6189" y="7933"/>
                  <a:pt x="6468" y="7933"/>
                </a:cubicBezTo>
                <a:cubicBezTo>
                  <a:pt x="6593" y="7933"/>
                  <a:pt x="6717" y="7917"/>
                  <a:pt x="6840" y="7887"/>
                </a:cubicBezTo>
                <a:lnTo>
                  <a:pt x="6840" y="7887"/>
                </a:lnTo>
                <a:lnTo>
                  <a:pt x="6570" y="10464"/>
                </a:lnTo>
                <a:lnTo>
                  <a:pt x="5083" y="9260"/>
                </a:lnTo>
                <a:cubicBezTo>
                  <a:pt x="5415" y="9058"/>
                  <a:pt x="5620" y="8695"/>
                  <a:pt x="5620" y="8309"/>
                </a:cubicBezTo>
                <a:cubicBezTo>
                  <a:pt x="5620" y="8176"/>
                  <a:pt x="5592" y="8043"/>
                  <a:pt x="5543" y="7910"/>
                </a:cubicBezTo>
                <a:lnTo>
                  <a:pt x="5548" y="7910"/>
                </a:lnTo>
                <a:cubicBezTo>
                  <a:pt x="5598" y="7848"/>
                  <a:pt x="5639" y="7783"/>
                  <a:pt x="5674" y="7715"/>
                </a:cubicBezTo>
                <a:close/>
                <a:moveTo>
                  <a:pt x="6474" y="0"/>
                </a:moveTo>
                <a:cubicBezTo>
                  <a:pt x="5875" y="0"/>
                  <a:pt x="5304" y="345"/>
                  <a:pt x="5042" y="928"/>
                </a:cubicBezTo>
                <a:lnTo>
                  <a:pt x="5037" y="932"/>
                </a:lnTo>
                <a:cubicBezTo>
                  <a:pt x="4228" y="1015"/>
                  <a:pt x="3646" y="1698"/>
                  <a:pt x="3646" y="2474"/>
                </a:cubicBezTo>
                <a:cubicBezTo>
                  <a:pt x="3646" y="2586"/>
                  <a:pt x="3656" y="2696"/>
                  <a:pt x="3678" y="2808"/>
                </a:cubicBezTo>
                <a:lnTo>
                  <a:pt x="3673" y="2808"/>
                </a:lnTo>
                <a:cubicBezTo>
                  <a:pt x="3154" y="3275"/>
                  <a:pt x="3027" y="4005"/>
                  <a:pt x="3291" y="4600"/>
                </a:cubicBezTo>
                <a:cubicBezTo>
                  <a:pt x="3253" y="4596"/>
                  <a:pt x="3216" y="4593"/>
                  <a:pt x="3179" y="4593"/>
                </a:cubicBezTo>
                <a:cubicBezTo>
                  <a:pt x="2935" y="4593"/>
                  <a:pt x="2686" y="4676"/>
                  <a:pt x="2480" y="4843"/>
                </a:cubicBezTo>
                <a:cubicBezTo>
                  <a:pt x="2347" y="4792"/>
                  <a:pt x="2214" y="4771"/>
                  <a:pt x="2081" y="4771"/>
                </a:cubicBezTo>
                <a:cubicBezTo>
                  <a:pt x="1588" y="4771"/>
                  <a:pt x="1138" y="5092"/>
                  <a:pt x="1005" y="5596"/>
                </a:cubicBezTo>
                <a:cubicBezTo>
                  <a:pt x="501" y="5731"/>
                  <a:pt x="173" y="6184"/>
                  <a:pt x="173" y="6673"/>
                </a:cubicBezTo>
                <a:cubicBezTo>
                  <a:pt x="173" y="6806"/>
                  <a:pt x="201" y="6939"/>
                  <a:pt x="251" y="7072"/>
                </a:cubicBezTo>
                <a:cubicBezTo>
                  <a:pt x="84" y="7283"/>
                  <a:pt x="0" y="7527"/>
                  <a:pt x="0" y="7777"/>
                </a:cubicBezTo>
                <a:cubicBezTo>
                  <a:pt x="0" y="8138"/>
                  <a:pt x="178" y="8492"/>
                  <a:pt x="511" y="8709"/>
                </a:cubicBezTo>
                <a:cubicBezTo>
                  <a:pt x="472" y="9352"/>
                  <a:pt x="988" y="9879"/>
                  <a:pt x="1626" y="9879"/>
                </a:cubicBezTo>
                <a:lnTo>
                  <a:pt x="1681" y="9879"/>
                </a:lnTo>
                <a:cubicBezTo>
                  <a:pt x="1897" y="10211"/>
                  <a:pt x="2253" y="10389"/>
                  <a:pt x="2620" y="10389"/>
                </a:cubicBezTo>
                <a:cubicBezTo>
                  <a:pt x="2863" y="10389"/>
                  <a:pt x="3113" y="10306"/>
                  <a:pt x="3318" y="10139"/>
                </a:cubicBezTo>
                <a:cubicBezTo>
                  <a:pt x="3451" y="10189"/>
                  <a:pt x="3584" y="10211"/>
                  <a:pt x="3718" y="10211"/>
                </a:cubicBezTo>
                <a:cubicBezTo>
                  <a:pt x="4104" y="10211"/>
                  <a:pt x="4467" y="10011"/>
                  <a:pt x="4669" y="9677"/>
                </a:cubicBezTo>
                <a:lnTo>
                  <a:pt x="6423" y="11842"/>
                </a:lnTo>
                <a:lnTo>
                  <a:pt x="6426" y="11841"/>
                </a:lnTo>
                <a:lnTo>
                  <a:pt x="6426" y="11841"/>
                </a:lnTo>
                <a:lnTo>
                  <a:pt x="5846" y="17361"/>
                </a:lnTo>
                <a:lnTo>
                  <a:pt x="8654" y="17361"/>
                </a:lnTo>
                <a:lnTo>
                  <a:pt x="8207" y="13100"/>
                </a:lnTo>
                <a:lnTo>
                  <a:pt x="10015" y="10870"/>
                </a:lnTo>
                <a:cubicBezTo>
                  <a:pt x="10162" y="11120"/>
                  <a:pt x="10433" y="11271"/>
                  <a:pt x="10727" y="11271"/>
                </a:cubicBezTo>
                <a:cubicBezTo>
                  <a:pt x="10828" y="11271"/>
                  <a:pt x="10928" y="11254"/>
                  <a:pt x="11027" y="11215"/>
                </a:cubicBezTo>
                <a:cubicBezTo>
                  <a:pt x="11182" y="11343"/>
                  <a:pt x="11367" y="11403"/>
                  <a:pt x="11551" y="11403"/>
                </a:cubicBezTo>
                <a:cubicBezTo>
                  <a:pt x="11822" y="11403"/>
                  <a:pt x="12089" y="11271"/>
                  <a:pt x="12248" y="11027"/>
                </a:cubicBezTo>
                <a:lnTo>
                  <a:pt x="12248" y="11021"/>
                </a:lnTo>
                <a:lnTo>
                  <a:pt x="12252" y="11021"/>
                </a:lnTo>
                <a:cubicBezTo>
                  <a:pt x="12269" y="11022"/>
                  <a:pt x="12285" y="11023"/>
                  <a:pt x="12301" y="11023"/>
                </a:cubicBezTo>
                <a:cubicBezTo>
                  <a:pt x="12773" y="11023"/>
                  <a:pt x="13151" y="10627"/>
                  <a:pt x="13129" y="10150"/>
                </a:cubicBezTo>
                <a:lnTo>
                  <a:pt x="13129" y="10145"/>
                </a:lnTo>
                <a:cubicBezTo>
                  <a:pt x="13546" y="9879"/>
                  <a:pt x="13635" y="9308"/>
                  <a:pt x="13324" y="8925"/>
                </a:cubicBezTo>
                <a:lnTo>
                  <a:pt x="13318" y="8919"/>
                </a:lnTo>
                <a:cubicBezTo>
                  <a:pt x="13356" y="8819"/>
                  <a:pt x="13373" y="8720"/>
                  <a:pt x="13373" y="8620"/>
                </a:cubicBezTo>
                <a:cubicBezTo>
                  <a:pt x="13373" y="8254"/>
                  <a:pt x="13130" y="7916"/>
                  <a:pt x="12758" y="7815"/>
                </a:cubicBezTo>
                <a:cubicBezTo>
                  <a:pt x="12658" y="7438"/>
                  <a:pt x="12320" y="7201"/>
                  <a:pt x="11954" y="7201"/>
                </a:cubicBezTo>
                <a:cubicBezTo>
                  <a:pt x="11854" y="7201"/>
                  <a:pt x="11753" y="7216"/>
                  <a:pt x="11654" y="7256"/>
                </a:cubicBezTo>
                <a:cubicBezTo>
                  <a:pt x="11499" y="7128"/>
                  <a:pt x="11310" y="7066"/>
                  <a:pt x="11127" y="7066"/>
                </a:cubicBezTo>
                <a:cubicBezTo>
                  <a:pt x="10856" y="7066"/>
                  <a:pt x="10589" y="7201"/>
                  <a:pt x="10429" y="7449"/>
                </a:cubicBezTo>
                <a:cubicBezTo>
                  <a:pt x="10413" y="7448"/>
                  <a:pt x="10397" y="7448"/>
                  <a:pt x="10381" y="7448"/>
                </a:cubicBezTo>
                <a:cubicBezTo>
                  <a:pt x="9925" y="7448"/>
                  <a:pt x="9553" y="7820"/>
                  <a:pt x="9553" y="8276"/>
                </a:cubicBezTo>
                <a:lnTo>
                  <a:pt x="9553" y="8326"/>
                </a:lnTo>
                <a:cubicBezTo>
                  <a:pt x="9302" y="8487"/>
                  <a:pt x="9175" y="8753"/>
                  <a:pt x="9175" y="9025"/>
                </a:cubicBezTo>
                <a:cubicBezTo>
                  <a:pt x="9175" y="9208"/>
                  <a:pt x="9230" y="9396"/>
                  <a:pt x="9358" y="9551"/>
                </a:cubicBezTo>
                <a:cubicBezTo>
                  <a:pt x="9202" y="9954"/>
                  <a:pt x="9383" y="10399"/>
                  <a:pt x="9749" y="10590"/>
                </a:cubicBezTo>
                <a:lnTo>
                  <a:pt x="8092" y="12002"/>
                </a:lnTo>
                <a:lnTo>
                  <a:pt x="7661" y="7887"/>
                </a:lnTo>
                <a:lnTo>
                  <a:pt x="7661" y="7887"/>
                </a:lnTo>
                <a:cubicBezTo>
                  <a:pt x="7783" y="7917"/>
                  <a:pt x="7909" y="7931"/>
                  <a:pt x="8032" y="7931"/>
                </a:cubicBezTo>
                <a:cubicBezTo>
                  <a:pt x="8625" y="7931"/>
                  <a:pt x="9196" y="7593"/>
                  <a:pt x="9458" y="7005"/>
                </a:cubicBezTo>
                <a:cubicBezTo>
                  <a:pt x="10268" y="6922"/>
                  <a:pt x="10856" y="6235"/>
                  <a:pt x="10856" y="5458"/>
                </a:cubicBezTo>
                <a:cubicBezTo>
                  <a:pt x="10856" y="5353"/>
                  <a:pt x="10845" y="5241"/>
                  <a:pt x="10822" y="5131"/>
                </a:cubicBezTo>
                <a:lnTo>
                  <a:pt x="10822" y="5126"/>
                </a:lnTo>
                <a:cubicBezTo>
                  <a:pt x="11165" y="4815"/>
                  <a:pt x="11338" y="4393"/>
                  <a:pt x="11338" y="3967"/>
                </a:cubicBezTo>
                <a:cubicBezTo>
                  <a:pt x="11338" y="3545"/>
                  <a:pt x="11165" y="3117"/>
                  <a:pt x="10822" y="2808"/>
                </a:cubicBezTo>
                <a:cubicBezTo>
                  <a:pt x="10845" y="2696"/>
                  <a:pt x="10856" y="2586"/>
                  <a:pt x="10856" y="2480"/>
                </a:cubicBezTo>
                <a:cubicBezTo>
                  <a:pt x="10856" y="1698"/>
                  <a:pt x="10268" y="1015"/>
                  <a:pt x="9458" y="932"/>
                </a:cubicBezTo>
                <a:lnTo>
                  <a:pt x="9458" y="928"/>
                </a:lnTo>
                <a:cubicBezTo>
                  <a:pt x="9196" y="345"/>
                  <a:pt x="8620" y="0"/>
                  <a:pt x="8026" y="0"/>
                </a:cubicBezTo>
                <a:cubicBezTo>
                  <a:pt x="7760" y="0"/>
                  <a:pt x="7495" y="67"/>
                  <a:pt x="7250" y="211"/>
                </a:cubicBezTo>
                <a:cubicBezTo>
                  <a:pt x="7000" y="67"/>
                  <a:pt x="6734" y="0"/>
                  <a:pt x="647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1" name="Google Shape;521;p18"/>
          <p:cNvSpPr/>
          <p:nvPr/>
        </p:nvSpPr>
        <p:spPr>
          <a:xfrm>
            <a:off x="4346675" y="3122425"/>
            <a:ext cx="1438201" cy="340819"/>
          </a:xfrm>
          <a:custGeom>
            <a:avLst/>
            <a:gdLst/>
            <a:ahLst/>
            <a:cxnLst/>
            <a:rect l="l" t="t" r="r" b="b"/>
            <a:pathLst>
              <a:path w="30587" h="7248" extrusionOk="0">
                <a:moveTo>
                  <a:pt x="15926" y="0"/>
                </a:moveTo>
                <a:cubicBezTo>
                  <a:pt x="13961" y="0"/>
                  <a:pt x="12266" y="6080"/>
                  <a:pt x="12266" y="6080"/>
                </a:cubicBezTo>
                <a:cubicBezTo>
                  <a:pt x="12266" y="6080"/>
                  <a:pt x="12617" y="3734"/>
                  <a:pt x="10866" y="3624"/>
                </a:cubicBezTo>
                <a:cubicBezTo>
                  <a:pt x="10828" y="3621"/>
                  <a:pt x="10789" y="3620"/>
                  <a:pt x="10751" y="3620"/>
                </a:cubicBezTo>
                <a:cubicBezTo>
                  <a:pt x="9060" y="3620"/>
                  <a:pt x="7833" y="5963"/>
                  <a:pt x="7833" y="5963"/>
                </a:cubicBezTo>
                <a:lnTo>
                  <a:pt x="1" y="7248"/>
                </a:lnTo>
                <a:lnTo>
                  <a:pt x="30587" y="7248"/>
                </a:lnTo>
                <a:cubicBezTo>
                  <a:pt x="30587" y="7248"/>
                  <a:pt x="23118" y="6780"/>
                  <a:pt x="22652" y="6080"/>
                </a:cubicBezTo>
                <a:cubicBezTo>
                  <a:pt x="22185" y="5381"/>
                  <a:pt x="21404" y="2579"/>
                  <a:pt x="19519" y="2346"/>
                </a:cubicBezTo>
                <a:cubicBezTo>
                  <a:pt x="19441" y="2336"/>
                  <a:pt x="19365" y="2332"/>
                  <a:pt x="19291" y="2332"/>
                </a:cubicBezTo>
                <a:cubicBezTo>
                  <a:pt x="18256" y="2332"/>
                  <a:pt x="17651" y="3241"/>
                  <a:pt x="17336" y="3955"/>
                </a:cubicBezTo>
                <a:lnTo>
                  <a:pt x="17336" y="3955"/>
                </a:lnTo>
                <a:cubicBezTo>
                  <a:pt x="17642" y="2843"/>
                  <a:pt x="17903" y="933"/>
                  <a:pt x="16414" y="130"/>
                </a:cubicBezTo>
                <a:cubicBezTo>
                  <a:pt x="16250" y="41"/>
                  <a:pt x="16087" y="0"/>
                  <a:pt x="1592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2" name="Google Shape;522;p18"/>
          <p:cNvSpPr/>
          <p:nvPr/>
        </p:nvSpPr>
        <p:spPr>
          <a:xfrm>
            <a:off x="7467288" y="959820"/>
            <a:ext cx="1675785" cy="397136"/>
          </a:xfrm>
          <a:custGeom>
            <a:avLst/>
            <a:gdLst/>
            <a:ahLst/>
            <a:cxnLst/>
            <a:rect l="l" t="t" r="r" b="b"/>
            <a:pathLst>
              <a:path w="30587" h="7248" extrusionOk="0">
                <a:moveTo>
                  <a:pt x="15926" y="0"/>
                </a:moveTo>
                <a:cubicBezTo>
                  <a:pt x="13961" y="0"/>
                  <a:pt x="12266" y="6080"/>
                  <a:pt x="12266" y="6080"/>
                </a:cubicBezTo>
                <a:cubicBezTo>
                  <a:pt x="12266" y="6080"/>
                  <a:pt x="12617" y="3734"/>
                  <a:pt x="10866" y="3624"/>
                </a:cubicBezTo>
                <a:cubicBezTo>
                  <a:pt x="10828" y="3621"/>
                  <a:pt x="10789" y="3620"/>
                  <a:pt x="10751" y="3620"/>
                </a:cubicBezTo>
                <a:cubicBezTo>
                  <a:pt x="9060" y="3620"/>
                  <a:pt x="7833" y="5963"/>
                  <a:pt x="7833" y="5963"/>
                </a:cubicBezTo>
                <a:lnTo>
                  <a:pt x="1" y="7248"/>
                </a:lnTo>
                <a:lnTo>
                  <a:pt x="30587" y="7248"/>
                </a:lnTo>
                <a:cubicBezTo>
                  <a:pt x="30587" y="7248"/>
                  <a:pt x="23118" y="6780"/>
                  <a:pt x="22652" y="6080"/>
                </a:cubicBezTo>
                <a:cubicBezTo>
                  <a:pt x="22185" y="5381"/>
                  <a:pt x="21404" y="2579"/>
                  <a:pt x="19519" y="2346"/>
                </a:cubicBezTo>
                <a:cubicBezTo>
                  <a:pt x="19441" y="2336"/>
                  <a:pt x="19365" y="2332"/>
                  <a:pt x="19291" y="2332"/>
                </a:cubicBezTo>
                <a:cubicBezTo>
                  <a:pt x="18256" y="2332"/>
                  <a:pt x="17651" y="3241"/>
                  <a:pt x="17336" y="3955"/>
                </a:cubicBezTo>
                <a:lnTo>
                  <a:pt x="17336" y="3955"/>
                </a:lnTo>
                <a:cubicBezTo>
                  <a:pt x="17642" y="2843"/>
                  <a:pt x="17903" y="933"/>
                  <a:pt x="16414" y="130"/>
                </a:cubicBezTo>
                <a:cubicBezTo>
                  <a:pt x="16250" y="41"/>
                  <a:pt x="16087" y="0"/>
                  <a:pt x="1592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3" name="Google Shape;523;p18"/>
          <p:cNvSpPr/>
          <p:nvPr/>
        </p:nvSpPr>
        <p:spPr>
          <a:xfrm>
            <a:off x="263925" y="486733"/>
            <a:ext cx="1675785" cy="397136"/>
          </a:xfrm>
          <a:custGeom>
            <a:avLst/>
            <a:gdLst/>
            <a:ahLst/>
            <a:cxnLst/>
            <a:rect l="l" t="t" r="r" b="b"/>
            <a:pathLst>
              <a:path w="30587" h="7248" extrusionOk="0">
                <a:moveTo>
                  <a:pt x="15926" y="0"/>
                </a:moveTo>
                <a:cubicBezTo>
                  <a:pt x="13961" y="0"/>
                  <a:pt x="12266" y="6080"/>
                  <a:pt x="12266" y="6080"/>
                </a:cubicBezTo>
                <a:cubicBezTo>
                  <a:pt x="12266" y="6080"/>
                  <a:pt x="12617" y="3734"/>
                  <a:pt x="10866" y="3624"/>
                </a:cubicBezTo>
                <a:cubicBezTo>
                  <a:pt x="10828" y="3621"/>
                  <a:pt x="10789" y="3620"/>
                  <a:pt x="10751" y="3620"/>
                </a:cubicBezTo>
                <a:cubicBezTo>
                  <a:pt x="9060" y="3620"/>
                  <a:pt x="7833" y="5963"/>
                  <a:pt x="7833" y="5963"/>
                </a:cubicBezTo>
                <a:lnTo>
                  <a:pt x="1" y="7248"/>
                </a:lnTo>
                <a:lnTo>
                  <a:pt x="30587" y="7248"/>
                </a:lnTo>
                <a:cubicBezTo>
                  <a:pt x="30587" y="7248"/>
                  <a:pt x="23118" y="6780"/>
                  <a:pt x="22652" y="6080"/>
                </a:cubicBezTo>
                <a:cubicBezTo>
                  <a:pt x="22185" y="5381"/>
                  <a:pt x="21404" y="2579"/>
                  <a:pt x="19519" y="2346"/>
                </a:cubicBezTo>
                <a:cubicBezTo>
                  <a:pt x="19441" y="2336"/>
                  <a:pt x="19365" y="2332"/>
                  <a:pt x="19291" y="2332"/>
                </a:cubicBezTo>
                <a:cubicBezTo>
                  <a:pt x="18256" y="2332"/>
                  <a:pt x="17651" y="3241"/>
                  <a:pt x="17336" y="3955"/>
                </a:cubicBezTo>
                <a:lnTo>
                  <a:pt x="17336" y="3955"/>
                </a:lnTo>
                <a:cubicBezTo>
                  <a:pt x="17642" y="2843"/>
                  <a:pt x="17903" y="933"/>
                  <a:pt x="16414" y="130"/>
                </a:cubicBezTo>
                <a:cubicBezTo>
                  <a:pt x="16250" y="41"/>
                  <a:pt x="16087" y="0"/>
                  <a:pt x="1592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4" name="Google Shape;524;p18"/>
          <p:cNvSpPr txBox="1">
            <a:spLocks noGrp="1"/>
          </p:cNvSpPr>
          <p:nvPr>
            <p:ph type="title" idx="2"/>
          </p:nvPr>
        </p:nvSpPr>
        <p:spPr>
          <a:xfrm>
            <a:off x="850927" y="1261941"/>
            <a:ext cx="5457846" cy="672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500"/>
              <a:t>Courses to Consider</a:t>
            </a:r>
            <a:endParaRPr sz="3500"/>
          </a:p>
        </p:txBody>
      </p:sp>
      <p:sp>
        <p:nvSpPr>
          <p:cNvPr id="525" name="Google Shape;525;p18"/>
          <p:cNvSpPr txBox="1"/>
          <p:nvPr/>
        </p:nvSpPr>
        <p:spPr>
          <a:xfrm>
            <a:off x="1101817" y="310341"/>
            <a:ext cx="1356600" cy="9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"/>
              <a:buNone/>
            </a:pPr>
            <a:r>
              <a:rPr lang="en-US" sz="5500" b="0" i="0" u="none" strike="noStrike" cap="none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06</a:t>
            </a:r>
            <a:endParaRPr/>
          </a:p>
        </p:txBody>
      </p:sp>
      <p:sp>
        <p:nvSpPr>
          <p:cNvPr id="526" name="Google Shape;526;p18"/>
          <p:cNvSpPr txBox="1"/>
          <p:nvPr/>
        </p:nvSpPr>
        <p:spPr>
          <a:xfrm>
            <a:off x="1306189" y="2121123"/>
            <a:ext cx="5337968" cy="1991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AE1902"/>
              </a:buClr>
              <a:buSzPts val="1400"/>
              <a:buFont typeface="Noto Sans Symbols"/>
              <a:buChar char="q"/>
            </a:pPr>
            <a:r>
              <a:rPr lang="en-US" sz="1400" b="1" i="0" u="none" strike="noStrike" cap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Big Data Analytics (CSCI 6502)</a:t>
            </a:r>
            <a:endParaRPr sz="1400" b="0" i="0" u="none" strike="noStrike" cap="none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AE1A02"/>
              </a:buClr>
              <a:buSzPts val="1400"/>
              <a:buFont typeface="Noto Sans Symbols"/>
              <a:buChar char="q"/>
            </a:pPr>
            <a:r>
              <a:rPr lang="en-US" sz="1400" b="1" i="0" u="none" strike="noStrike" cap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Datacenter scale computing (CSCI 5253)</a:t>
            </a:r>
            <a:endParaRPr sz="1400" b="0" i="0" u="none" strike="noStrike" cap="none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AE1902"/>
              </a:buClr>
              <a:buSzPts val="1400"/>
              <a:buFont typeface="Noto Sans Symbols"/>
              <a:buChar char="q"/>
            </a:pPr>
            <a:r>
              <a:rPr lang="en-US" sz="1400" b="1" i="0" u="none" strike="noStrike" cap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Deep Learning (CSCA 5642)</a:t>
            </a:r>
            <a:endParaRPr/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AE1902"/>
              </a:buClr>
              <a:buSzPts val="1400"/>
              <a:buFont typeface="Noto Sans Symbols"/>
              <a:buChar char="q"/>
            </a:pPr>
            <a:r>
              <a:rPr lang="en-US" sz="1400" b="1" i="0" u="none" strike="noStrike" cap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Data Mining (CSCI 5502)</a:t>
            </a:r>
            <a:endParaRPr/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AE1902"/>
              </a:buClr>
              <a:buSzPts val="1400"/>
              <a:buFont typeface="Noto Sans Symbols"/>
              <a:buChar char="q"/>
            </a:pPr>
            <a:r>
              <a:rPr lang="en-US" sz="1400" b="1" i="0" u="none" strike="noStrike" cap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Statistical methods and applications I (STAT 5000)</a:t>
            </a:r>
            <a:endParaRPr/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AE1902"/>
              </a:buClr>
              <a:buSzPts val="1400"/>
              <a:buFont typeface="Noto Sans Symbols"/>
              <a:buChar char="q"/>
            </a:pPr>
            <a:r>
              <a:rPr lang="en-US" sz="1400" b="1" i="0" u="none" strike="noStrike" cap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Sustainable Energy (ECEN 1500)</a:t>
            </a:r>
            <a:endParaRPr/>
          </a:p>
        </p:txBody>
      </p:sp>
      <p:pic>
        <p:nvPicPr>
          <p:cNvPr id="527" name="Google Shape;527;p18" descr="Online Course Clipart Images | Free Download | PNG Transparent Background -  Pngtre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28131" y="2160013"/>
            <a:ext cx="3411809" cy="34118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19"/>
          <p:cNvSpPr/>
          <p:nvPr/>
        </p:nvSpPr>
        <p:spPr>
          <a:xfrm>
            <a:off x="2838159" y="3945142"/>
            <a:ext cx="3896486" cy="693338"/>
          </a:xfrm>
          <a:prstGeom prst="round2DiagRect">
            <a:avLst>
              <a:gd name="adj1" fmla="val 16667"/>
              <a:gd name="adj2" fmla="val 500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3" name="Google Shape;533;p19"/>
          <p:cNvSpPr txBox="1"/>
          <p:nvPr/>
        </p:nvSpPr>
        <p:spPr>
          <a:xfrm>
            <a:off x="1746346" y="3841156"/>
            <a:ext cx="6080112" cy="87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Montserrat"/>
              <a:buNone/>
            </a:pPr>
            <a:r>
              <a:rPr lang="en-US" sz="4200" b="1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THANK YOU</a:t>
            </a:r>
            <a:endParaRPr/>
          </a:p>
        </p:txBody>
      </p:sp>
      <p:sp>
        <p:nvSpPr>
          <p:cNvPr id="534" name="Google Shape;534;p19"/>
          <p:cNvSpPr txBox="1"/>
          <p:nvPr/>
        </p:nvSpPr>
        <p:spPr>
          <a:xfrm>
            <a:off x="3218700" y="3558730"/>
            <a:ext cx="2706600" cy="1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35" name="Google Shape;535;p19"/>
          <p:cNvSpPr txBox="1">
            <a:spLocks noGrp="1"/>
          </p:cNvSpPr>
          <p:nvPr>
            <p:ph type="subTitle" idx="1"/>
          </p:nvPr>
        </p:nvSpPr>
        <p:spPr>
          <a:xfrm>
            <a:off x="5063473" y="855455"/>
            <a:ext cx="3593640" cy="23670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-US">
                <a:solidFill>
                  <a:schemeClr val="dk1"/>
                </a:solidFill>
              </a:rPr>
              <a:t>A Presentation by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-US">
                <a:solidFill>
                  <a:schemeClr val="dk1"/>
                </a:solidFill>
              </a:rPr>
              <a:t>Navya Prasad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-US">
                <a:solidFill>
                  <a:schemeClr val="dk1"/>
                </a:solidFill>
              </a:rPr>
              <a:t>Jagrati Chauhan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-US">
                <a:solidFill>
                  <a:schemeClr val="dk1"/>
                </a:solidFill>
              </a:rPr>
              <a:t>Srimedha</a:t>
            </a:r>
            <a:endParaRPr>
              <a:solidFill>
                <a:schemeClr val="dk1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-US">
                <a:solidFill>
                  <a:schemeClr val="dk1"/>
                </a:solidFill>
              </a:rPr>
              <a:t>Pratheek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-US">
                <a:solidFill>
                  <a:schemeClr val="dk1"/>
                </a:solidFill>
              </a:rPr>
              <a:t>Krishna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-US">
                <a:solidFill>
                  <a:schemeClr val="dk1"/>
                </a:solidFill>
              </a:rPr>
              <a:t>Austin</a:t>
            </a:r>
            <a:endParaRPr/>
          </a:p>
        </p:txBody>
      </p:sp>
      <p:cxnSp>
        <p:nvCxnSpPr>
          <p:cNvPr id="536" name="Google Shape;536;p19"/>
          <p:cNvCxnSpPr/>
          <p:nvPr/>
        </p:nvCxnSpPr>
        <p:spPr>
          <a:xfrm rot="10800000" flipH="1">
            <a:off x="5819450" y="1369782"/>
            <a:ext cx="2101625" cy="7937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37" name="Google Shape;537;p19"/>
          <p:cNvSpPr/>
          <p:nvPr/>
        </p:nvSpPr>
        <p:spPr>
          <a:xfrm>
            <a:off x="6593946" y="328611"/>
            <a:ext cx="1328546" cy="314853"/>
          </a:xfrm>
          <a:custGeom>
            <a:avLst/>
            <a:gdLst/>
            <a:ahLst/>
            <a:cxnLst/>
            <a:rect l="l" t="t" r="r" b="b"/>
            <a:pathLst>
              <a:path w="30587" h="7248" extrusionOk="0">
                <a:moveTo>
                  <a:pt x="15926" y="0"/>
                </a:moveTo>
                <a:cubicBezTo>
                  <a:pt x="13961" y="0"/>
                  <a:pt x="12266" y="6080"/>
                  <a:pt x="12266" y="6080"/>
                </a:cubicBezTo>
                <a:cubicBezTo>
                  <a:pt x="12266" y="6080"/>
                  <a:pt x="12617" y="3734"/>
                  <a:pt x="10866" y="3624"/>
                </a:cubicBezTo>
                <a:cubicBezTo>
                  <a:pt x="10828" y="3621"/>
                  <a:pt x="10789" y="3620"/>
                  <a:pt x="10751" y="3620"/>
                </a:cubicBezTo>
                <a:cubicBezTo>
                  <a:pt x="9060" y="3620"/>
                  <a:pt x="7833" y="5963"/>
                  <a:pt x="7833" y="5963"/>
                </a:cubicBezTo>
                <a:lnTo>
                  <a:pt x="1" y="7248"/>
                </a:lnTo>
                <a:lnTo>
                  <a:pt x="30587" y="7248"/>
                </a:lnTo>
                <a:cubicBezTo>
                  <a:pt x="30587" y="7248"/>
                  <a:pt x="23118" y="6780"/>
                  <a:pt x="22652" y="6080"/>
                </a:cubicBezTo>
                <a:cubicBezTo>
                  <a:pt x="22185" y="5381"/>
                  <a:pt x="21404" y="2579"/>
                  <a:pt x="19519" y="2346"/>
                </a:cubicBezTo>
                <a:cubicBezTo>
                  <a:pt x="19441" y="2336"/>
                  <a:pt x="19365" y="2332"/>
                  <a:pt x="19291" y="2332"/>
                </a:cubicBezTo>
                <a:cubicBezTo>
                  <a:pt x="18256" y="2332"/>
                  <a:pt x="17651" y="3241"/>
                  <a:pt x="17336" y="3955"/>
                </a:cubicBezTo>
                <a:lnTo>
                  <a:pt x="17336" y="3955"/>
                </a:lnTo>
                <a:cubicBezTo>
                  <a:pt x="17642" y="2843"/>
                  <a:pt x="17903" y="933"/>
                  <a:pt x="16414" y="130"/>
                </a:cubicBezTo>
                <a:cubicBezTo>
                  <a:pt x="16250" y="41"/>
                  <a:pt x="16087" y="0"/>
                  <a:pt x="1592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8" name="Google Shape;538;p19"/>
          <p:cNvSpPr/>
          <p:nvPr/>
        </p:nvSpPr>
        <p:spPr>
          <a:xfrm>
            <a:off x="4122875" y="1784678"/>
            <a:ext cx="1003712" cy="237879"/>
          </a:xfrm>
          <a:custGeom>
            <a:avLst/>
            <a:gdLst/>
            <a:ahLst/>
            <a:cxnLst/>
            <a:rect l="l" t="t" r="r" b="b"/>
            <a:pathLst>
              <a:path w="30587" h="7248" extrusionOk="0">
                <a:moveTo>
                  <a:pt x="15926" y="0"/>
                </a:moveTo>
                <a:cubicBezTo>
                  <a:pt x="13961" y="0"/>
                  <a:pt x="12266" y="6080"/>
                  <a:pt x="12266" y="6080"/>
                </a:cubicBezTo>
                <a:cubicBezTo>
                  <a:pt x="12266" y="6080"/>
                  <a:pt x="12617" y="3734"/>
                  <a:pt x="10866" y="3624"/>
                </a:cubicBezTo>
                <a:cubicBezTo>
                  <a:pt x="10828" y="3621"/>
                  <a:pt x="10789" y="3620"/>
                  <a:pt x="10751" y="3620"/>
                </a:cubicBezTo>
                <a:cubicBezTo>
                  <a:pt x="9060" y="3620"/>
                  <a:pt x="7833" y="5963"/>
                  <a:pt x="7833" y="5963"/>
                </a:cubicBezTo>
                <a:lnTo>
                  <a:pt x="1" y="7248"/>
                </a:lnTo>
                <a:lnTo>
                  <a:pt x="30587" y="7248"/>
                </a:lnTo>
                <a:cubicBezTo>
                  <a:pt x="30587" y="7248"/>
                  <a:pt x="23118" y="6780"/>
                  <a:pt x="22652" y="6080"/>
                </a:cubicBezTo>
                <a:cubicBezTo>
                  <a:pt x="22185" y="5381"/>
                  <a:pt x="21404" y="2579"/>
                  <a:pt x="19519" y="2346"/>
                </a:cubicBezTo>
                <a:cubicBezTo>
                  <a:pt x="19441" y="2336"/>
                  <a:pt x="19365" y="2332"/>
                  <a:pt x="19291" y="2332"/>
                </a:cubicBezTo>
                <a:cubicBezTo>
                  <a:pt x="18256" y="2332"/>
                  <a:pt x="17651" y="3241"/>
                  <a:pt x="17336" y="3955"/>
                </a:cubicBezTo>
                <a:lnTo>
                  <a:pt x="17336" y="3955"/>
                </a:lnTo>
                <a:cubicBezTo>
                  <a:pt x="17642" y="2843"/>
                  <a:pt x="17903" y="933"/>
                  <a:pt x="16414" y="130"/>
                </a:cubicBezTo>
                <a:cubicBezTo>
                  <a:pt x="16250" y="41"/>
                  <a:pt x="16087" y="0"/>
                  <a:pt x="1592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39" name="Google Shape;539;p19" descr="A cartoon ghost with a surprised expressi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49712" y="860376"/>
            <a:ext cx="2632938" cy="2731263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p19" descr="A white cloud with bubbles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81468" y="293491"/>
            <a:ext cx="1357270" cy="1491187"/>
          </a:xfrm>
          <a:prstGeom prst="rect">
            <a:avLst/>
          </a:prstGeom>
          <a:noFill/>
          <a:ln>
            <a:noFill/>
          </a:ln>
        </p:spPr>
      </p:pic>
      <p:sp>
        <p:nvSpPr>
          <p:cNvPr id="541" name="Google Shape;541;p19"/>
          <p:cNvSpPr txBox="1"/>
          <p:nvPr/>
        </p:nvSpPr>
        <p:spPr>
          <a:xfrm>
            <a:off x="1249887" y="466080"/>
            <a:ext cx="1169339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Ouch ! 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Is it finished ?</a:t>
            </a:r>
            <a:endParaRPr/>
          </a:p>
        </p:txBody>
      </p:sp>
      <p:sp>
        <p:nvSpPr>
          <p:cNvPr id="542" name="Google Shape;542;p19"/>
          <p:cNvSpPr txBox="1"/>
          <p:nvPr/>
        </p:nvSpPr>
        <p:spPr>
          <a:xfrm>
            <a:off x="1422057" y="3581102"/>
            <a:ext cx="212429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Until next time.…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" name="Google Shape;151;p2"/>
          <p:cNvGrpSpPr/>
          <p:nvPr/>
        </p:nvGrpSpPr>
        <p:grpSpPr>
          <a:xfrm>
            <a:off x="7681603" y="-387310"/>
            <a:ext cx="1692396" cy="3649861"/>
            <a:chOff x="7681603" y="-387310"/>
            <a:chExt cx="1692396" cy="3649861"/>
          </a:xfrm>
        </p:grpSpPr>
        <p:sp>
          <p:nvSpPr>
            <p:cNvPr id="152" name="Google Shape;152;p2"/>
            <p:cNvSpPr/>
            <p:nvPr/>
          </p:nvSpPr>
          <p:spPr>
            <a:xfrm rot="-5400000">
              <a:off x="6702662" y="591631"/>
              <a:ext cx="3649861" cy="1691979"/>
            </a:xfrm>
            <a:custGeom>
              <a:avLst/>
              <a:gdLst/>
              <a:ahLst/>
              <a:cxnLst/>
              <a:rect l="l" t="t" r="r" b="b"/>
              <a:pathLst>
                <a:path w="92081" h="40314" extrusionOk="0">
                  <a:moveTo>
                    <a:pt x="52634" y="0"/>
                  </a:moveTo>
                  <a:cubicBezTo>
                    <a:pt x="52308" y="0"/>
                    <a:pt x="51980" y="13"/>
                    <a:pt x="51651" y="40"/>
                  </a:cubicBezTo>
                  <a:cubicBezTo>
                    <a:pt x="47192" y="409"/>
                    <a:pt x="43414" y="3356"/>
                    <a:pt x="40047" y="6305"/>
                  </a:cubicBezTo>
                  <a:cubicBezTo>
                    <a:pt x="36680" y="9252"/>
                    <a:pt x="33221" y="12438"/>
                    <a:pt x="28869" y="13475"/>
                  </a:cubicBezTo>
                  <a:cubicBezTo>
                    <a:pt x="25617" y="14250"/>
                    <a:pt x="22193" y="13734"/>
                    <a:pt x="18884" y="14199"/>
                  </a:cubicBezTo>
                  <a:cubicBezTo>
                    <a:pt x="13402" y="14969"/>
                    <a:pt x="0" y="24616"/>
                    <a:pt x="6085" y="40112"/>
                  </a:cubicBezTo>
                  <a:lnTo>
                    <a:pt x="81132" y="40282"/>
                  </a:lnTo>
                  <a:cubicBezTo>
                    <a:pt x="81361" y="40303"/>
                    <a:pt x="81583" y="40314"/>
                    <a:pt x="81800" y="40314"/>
                  </a:cubicBezTo>
                  <a:cubicBezTo>
                    <a:pt x="92080" y="40314"/>
                    <a:pt x="89563" y="16777"/>
                    <a:pt x="87839" y="12668"/>
                  </a:cubicBezTo>
                  <a:cubicBezTo>
                    <a:pt x="86081" y="8473"/>
                    <a:pt x="82744" y="4685"/>
                    <a:pt x="78338" y="3554"/>
                  </a:cubicBezTo>
                  <a:cubicBezTo>
                    <a:pt x="77072" y="3230"/>
                    <a:pt x="75782" y="3133"/>
                    <a:pt x="74479" y="3133"/>
                  </a:cubicBezTo>
                  <a:cubicBezTo>
                    <a:pt x="72576" y="3133"/>
                    <a:pt x="70646" y="3339"/>
                    <a:pt x="68733" y="3339"/>
                  </a:cubicBezTo>
                  <a:cubicBezTo>
                    <a:pt x="68051" y="3339"/>
                    <a:pt x="67371" y="3313"/>
                    <a:pt x="66695" y="3242"/>
                  </a:cubicBezTo>
                  <a:cubicBezTo>
                    <a:pt x="61897" y="2739"/>
                    <a:pt x="57402" y="0"/>
                    <a:pt x="5263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53;p2"/>
            <p:cNvSpPr/>
            <p:nvPr/>
          </p:nvSpPr>
          <p:spPr>
            <a:xfrm rot="-5400000">
              <a:off x="7073410" y="636375"/>
              <a:ext cx="3189669" cy="1411509"/>
            </a:xfrm>
            <a:custGeom>
              <a:avLst/>
              <a:gdLst/>
              <a:ahLst/>
              <a:cxnLst/>
              <a:rect l="l" t="t" r="r" b="b"/>
              <a:pathLst>
                <a:path w="80471" h="32195" extrusionOk="0">
                  <a:moveTo>
                    <a:pt x="47487" y="1"/>
                  </a:moveTo>
                  <a:cubicBezTo>
                    <a:pt x="43320" y="1"/>
                    <a:pt x="39414" y="2827"/>
                    <a:pt x="36193" y="5678"/>
                  </a:cubicBezTo>
                  <a:cubicBezTo>
                    <a:pt x="32550" y="8904"/>
                    <a:pt x="28659" y="12549"/>
                    <a:pt x="23801" y="12820"/>
                  </a:cubicBezTo>
                  <a:cubicBezTo>
                    <a:pt x="23603" y="12831"/>
                    <a:pt x="23405" y="12837"/>
                    <a:pt x="23208" y="12837"/>
                  </a:cubicBezTo>
                  <a:cubicBezTo>
                    <a:pt x="20202" y="12837"/>
                    <a:pt x="17266" y="11633"/>
                    <a:pt x="14247" y="11611"/>
                  </a:cubicBezTo>
                  <a:cubicBezTo>
                    <a:pt x="14221" y="11610"/>
                    <a:pt x="14196" y="11610"/>
                    <a:pt x="14170" y="11610"/>
                  </a:cubicBezTo>
                  <a:cubicBezTo>
                    <a:pt x="9546" y="11610"/>
                    <a:pt x="5189" y="14522"/>
                    <a:pt x="2843" y="18510"/>
                  </a:cubicBezTo>
                  <a:cubicBezTo>
                    <a:pt x="483" y="22521"/>
                    <a:pt x="1" y="27451"/>
                    <a:pt x="847" y="32025"/>
                  </a:cubicBezTo>
                  <a:lnTo>
                    <a:pt x="75894" y="32195"/>
                  </a:lnTo>
                  <a:cubicBezTo>
                    <a:pt x="80471" y="29741"/>
                    <a:pt x="79104" y="20847"/>
                    <a:pt x="78484" y="15147"/>
                  </a:cubicBezTo>
                  <a:cubicBezTo>
                    <a:pt x="77863" y="9446"/>
                    <a:pt x="74407" y="3185"/>
                    <a:pt x="68697" y="2665"/>
                  </a:cubicBezTo>
                  <a:cubicBezTo>
                    <a:pt x="68430" y="2640"/>
                    <a:pt x="68164" y="2629"/>
                    <a:pt x="67898" y="2629"/>
                  </a:cubicBezTo>
                  <a:cubicBezTo>
                    <a:pt x="65148" y="2629"/>
                    <a:pt x="62428" y="3814"/>
                    <a:pt x="59686" y="3814"/>
                  </a:cubicBezTo>
                  <a:cubicBezTo>
                    <a:pt x="59345" y="3814"/>
                    <a:pt x="59004" y="3796"/>
                    <a:pt x="58663" y="3754"/>
                  </a:cubicBezTo>
                  <a:cubicBezTo>
                    <a:pt x="55277" y="3347"/>
                    <a:pt x="52491" y="781"/>
                    <a:pt x="49140" y="153"/>
                  </a:cubicBezTo>
                  <a:cubicBezTo>
                    <a:pt x="48585" y="49"/>
                    <a:pt x="48034" y="1"/>
                    <a:pt x="4748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4" name="Google Shape;154;p2"/>
          <p:cNvSpPr/>
          <p:nvPr/>
        </p:nvSpPr>
        <p:spPr>
          <a:xfrm>
            <a:off x="527250" y="579053"/>
            <a:ext cx="8089500" cy="607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"/>
          <p:cNvSpPr txBox="1">
            <a:spLocks noGrp="1"/>
          </p:cNvSpPr>
          <p:nvPr>
            <p:ph type="title"/>
          </p:nvPr>
        </p:nvSpPr>
        <p:spPr>
          <a:xfrm>
            <a:off x="713225" y="548155"/>
            <a:ext cx="771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9144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/>
              <a:t>TABLE OF CONTENTS</a:t>
            </a:r>
            <a:endParaRPr/>
          </a:p>
        </p:txBody>
      </p:sp>
      <p:sp>
        <p:nvSpPr>
          <p:cNvPr id="156" name="Google Shape;156;p2"/>
          <p:cNvSpPr/>
          <p:nvPr/>
        </p:nvSpPr>
        <p:spPr>
          <a:xfrm rot="-5400000" flipH="1">
            <a:off x="5499144" y="4156410"/>
            <a:ext cx="5401606" cy="1188543"/>
          </a:xfrm>
          <a:custGeom>
            <a:avLst/>
            <a:gdLst/>
            <a:ahLst/>
            <a:cxnLst/>
            <a:rect l="l" t="t" r="r" b="b"/>
            <a:pathLst>
              <a:path w="53074" h="11679" extrusionOk="0">
                <a:moveTo>
                  <a:pt x="4423" y="398"/>
                </a:moveTo>
                <a:cubicBezTo>
                  <a:pt x="4545" y="398"/>
                  <a:pt x="4645" y="497"/>
                  <a:pt x="4645" y="618"/>
                </a:cubicBezTo>
                <a:lnTo>
                  <a:pt x="4645" y="1647"/>
                </a:lnTo>
                <a:cubicBezTo>
                  <a:pt x="4645" y="1770"/>
                  <a:pt x="4545" y="1869"/>
                  <a:pt x="4423" y="1869"/>
                </a:cubicBezTo>
                <a:cubicBezTo>
                  <a:pt x="4300" y="1869"/>
                  <a:pt x="4200" y="1770"/>
                  <a:pt x="4200" y="1647"/>
                </a:cubicBezTo>
                <a:lnTo>
                  <a:pt x="4200" y="618"/>
                </a:lnTo>
                <a:cubicBezTo>
                  <a:pt x="4200" y="497"/>
                  <a:pt x="4300" y="398"/>
                  <a:pt x="4423" y="398"/>
                </a:cubicBezTo>
                <a:close/>
                <a:moveTo>
                  <a:pt x="1463" y="446"/>
                </a:moveTo>
                <a:cubicBezTo>
                  <a:pt x="1585" y="446"/>
                  <a:pt x="1684" y="546"/>
                  <a:pt x="1684" y="668"/>
                </a:cubicBezTo>
                <a:lnTo>
                  <a:pt x="1684" y="1697"/>
                </a:lnTo>
                <a:cubicBezTo>
                  <a:pt x="1684" y="1820"/>
                  <a:pt x="1585" y="1919"/>
                  <a:pt x="1463" y="1919"/>
                </a:cubicBezTo>
                <a:cubicBezTo>
                  <a:pt x="1339" y="1919"/>
                  <a:pt x="1240" y="1820"/>
                  <a:pt x="1240" y="1697"/>
                </a:cubicBezTo>
                <a:lnTo>
                  <a:pt x="1240" y="668"/>
                </a:lnTo>
                <a:cubicBezTo>
                  <a:pt x="1240" y="546"/>
                  <a:pt x="1339" y="446"/>
                  <a:pt x="1463" y="446"/>
                </a:cubicBezTo>
                <a:close/>
                <a:moveTo>
                  <a:pt x="4249" y="1"/>
                </a:moveTo>
                <a:cubicBezTo>
                  <a:pt x="3923" y="1"/>
                  <a:pt x="3658" y="265"/>
                  <a:pt x="3658" y="591"/>
                </a:cubicBezTo>
                <a:lnTo>
                  <a:pt x="3658" y="3202"/>
                </a:lnTo>
                <a:lnTo>
                  <a:pt x="1981" y="3202"/>
                </a:lnTo>
                <a:lnTo>
                  <a:pt x="1981" y="673"/>
                </a:lnTo>
                <a:cubicBezTo>
                  <a:pt x="1981" y="510"/>
                  <a:pt x="1914" y="364"/>
                  <a:pt x="1808" y="257"/>
                </a:cubicBezTo>
                <a:cubicBezTo>
                  <a:pt x="1701" y="149"/>
                  <a:pt x="1552" y="81"/>
                  <a:pt x="1390" y="81"/>
                </a:cubicBezTo>
                <a:cubicBezTo>
                  <a:pt x="1065" y="81"/>
                  <a:pt x="799" y="348"/>
                  <a:pt x="799" y="672"/>
                </a:cubicBezTo>
                <a:lnTo>
                  <a:pt x="799" y="3202"/>
                </a:lnTo>
                <a:lnTo>
                  <a:pt x="734" y="3202"/>
                </a:lnTo>
                <a:cubicBezTo>
                  <a:pt x="330" y="3202"/>
                  <a:pt x="0" y="3533"/>
                  <a:pt x="0" y="3939"/>
                </a:cubicBezTo>
                <a:lnTo>
                  <a:pt x="0" y="7273"/>
                </a:lnTo>
                <a:cubicBezTo>
                  <a:pt x="0" y="7677"/>
                  <a:pt x="330" y="8008"/>
                  <a:pt x="734" y="8008"/>
                </a:cubicBezTo>
                <a:lnTo>
                  <a:pt x="1369" y="8008"/>
                </a:lnTo>
                <a:lnTo>
                  <a:pt x="1369" y="8946"/>
                </a:lnTo>
                <a:lnTo>
                  <a:pt x="2522" y="8946"/>
                </a:lnTo>
                <a:lnTo>
                  <a:pt x="2522" y="9290"/>
                </a:lnTo>
                <a:cubicBezTo>
                  <a:pt x="2522" y="10607"/>
                  <a:pt x="3593" y="11679"/>
                  <a:pt x="4911" y="11679"/>
                </a:cubicBezTo>
                <a:lnTo>
                  <a:pt x="50099" y="11679"/>
                </a:lnTo>
                <a:cubicBezTo>
                  <a:pt x="51739" y="11679"/>
                  <a:pt x="53073" y="10344"/>
                  <a:pt x="53073" y="8705"/>
                </a:cubicBezTo>
                <a:lnTo>
                  <a:pt x="53073" y="3031"/>
                </a:lnTo>
                <a:lnTo>
                  <a:pt x="52282" y="3031"/>
                </a:lnTo>
                <a:lnTo>
                  <a:pt x="52282" y="8705"/>
                </a:lnTo>
                <a:cubicBezTo>
                  <a:pt x="52282" y="9908"/>
                  <a:pt x="51302" y="10887"/>
                  <a:pt x="50099" y="10887"/>
                </a:cubicBezTo>
                <a:lnTo>
                  <a:pt x="4911" y="10887"/>
                </a:lnTo>
                <a:cubicBezTo>
                  <a:pt x="4030" y="10887"/>
                  <a:pt x="3313" y="10171"/>
                  <a:pt x="3313" y="9290"/>
                </a:cubicBezTo>
                <a:lnTo>
                  <a:pt x="3313" y="8948"/>
                </a:lnTo>
                <a:lnTo>
                  <a:pt x="4463" y="8948"/>
                </a:lnTo>
                <a:lnTo>
                  <a:pt x="4463" y="8009"/>
                </a:lnTo>
                <a:lnTo>
                  <a:pt x="4864" y="8009"/>
                </a:lnTo>
                <a:cubicBezTo>
                  <a:pt x="5270" y="8009"/>
                  <a:pt x="5600" y="7677"/>
                  <a:pt x="5600" y="7273"/>
                </a:cubicBezTo>
                <a:lnTo>
                  <a:pt x="5600" y="3939"/>
                </a:lnTo>
                <a:cubicBezTo>
                  <a:pt x="5600" y="3533"/>
                  <a:pt x="5270" y="3202"/>
                  <a:pt x="4864" y="3202"/>
                </a:cubicBezTo>
                <a:lnTo>
                  <a:pt x="4840" y="3202"/>
                </a:lnTo>
                <a:lnTo>
                  <a:pt x="4840" y="591"/>
                </a:lnTo>
                <a:cubicBezTo>
                  <a:pt x="4840" y="428"/>
                  <a:pt x="4774" y="281"/>
                  <a:pt x="4666" y="173"/>
                </a:cubicBezTo>
                <a:cubicBezTo>
                  <a:pt x="4560" y="66"/>
                  <a:pt x="4412" y="1"/>
                  <a:pt x="4249" y="1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2"/>
          <p:cNvSpPr/>
          <p:nvPr/>
        </p:nvSpPr>
        <p:spPr>
          <a:xfrm flipH="1">
            <a:off x="6960134" y="67999"/>
            <a:ext cx="1543191" cy="365698"/>
          </a:xfrm>
          <a:custGeom>
            <a:avLst/>
            <a:gdLst/>
            <a:ahLst/>
            <a:cxnLst/>
            <a:rect l="l" t="t" r="r" b="b"/>
            <a:pathLst>
              <a:path w="30587" h="7248" extrusionOk="0">
                <a:moveTo>
                  <a:pt x="15926" y="0"/>
                </a:moveTo>
                <a:cubicBezTo>
                  <a:pt x="13961" y="0"/>
                  <a:pt x="12266" y="6080"/>
                  <a:pt x="12266" y="6080"/>
                </a:cubicBezTo>
                <a:cubicBezTo>
                  <a:pt x="12266" y="6080"/>
                  <a:pt x="12617" y="3734"/>
                  <a:pt x="10866" y="3624"/>
                </a:cubicBezTo>
                <a:cubicBezTo>
                  <a:pt x="10828" y="3621"/>
                  <a:pt x="10789" y="3620"/>
                  <a:pt x="10751" y="3620"/>
                </a:cubicBezTo>
                <a:cubicBezTo>
                  <a:pt x="9060" y="3620"/>
                  <a:pt x="7833" y="5963"/>
                  <a:pt x="7833" y="5963"/>
                </a:cubicBezTo>
                <a:lnTo>
                  <a:pt x="1" y="7248"/>
                </a:lnTo>
                <a:lnTo>
                  <a:pt x="30587" y="7248"/>
                </a:lnTo>
                <a:cubicBezTo>
                  <a:pt x="30587" y="7248"/>
                  <a:pt x="23118" y="6780"/>
                  <a:pt x="22652" y="6080"/>
                </a:cubicBezTo>
                <a:cubicBezTo>
                  <a:pt x="22185" y="5381"/>
                  <a:pt x="21404" y="2579"/>
                  <a:pt x="19519" y="2346"/>
                </a:cubicBezTo>
                <a:cubicBezTo>
                  <a:pt x="19441" y="2336"/>
                  <a:pt x="19365" y="2332"/>
                  <a:pt x="19291" y="2332"/>
                </a:cubicBezTo>
                <a:cubicBezTo>
                  <a:pt x="18256" y="2332"/>
                  <a:pt x="17651" y="3241"/>
                  <a:pt x="17336" y="3955"/>
                </a:cubicBezTo>
                <a:lnTo>
                  <a:pt x="17336" y="3955"/>
                </a:lnTo>
                <a:cubicBezTo>
                  <a:pt x="17642" y="2843"/>
                  <a:pt x="17903" y="933"/>
                  <a:pt x="16414" y="130"/>
                </a:cubicBezTo>
                <a:cubicBezTo>
                  <a:pt x="16250" y="41"/>
                  <a:pt x="16087" y="0"/>
                  <a:pt x="1592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2"/>
          <p:cNvSpPr/>
          <p:nvPr/>
        </p:nvSpPr>
        <p:spPr>
          <a:xfrm flipH="1">
            <a:off x="2509366" y="1422895"/>
            <a:ext cx="1188534" cy="281712"/>
          </a:xfrm>
          <a:custGeom>
            <a:avLst/>
            <a:gdLst/>
            <a:ahLst/>
            <a:cxnLst/>
            <a:rect l="l" t="t" r="r" b="b"/>
            <a:pathLst>
              <a:path w="30587" h="7248" extrusionOk="0">
                <a:moveTo>
                  <a:pt x="15926" y="0"/>
                </a:moveTo>
                <a:cubicBezTo>
                  <a:pt x="13961" y="0"/>
                  <a:pt x="12266" y="6080"/>
                  <a:pt x="12266" y="6080"/>
                </a:cubicBezTo>
                <a:cubicBezTo>
                  <a:pt x="12266" y="6080"/>
                  <a:pt x="12617" y="3734"/>
                  <a:pt x="10866" y="3624"/>
                </a:cubicBezTo>
                <a:cubicBezTo>
                  <a:pt x="10828" y="3621"/>
                  <a:pt x="10789" y="3620"/>
                  <a:pt x="10751" y="3620"/>
                </a:cubicBezTo>
                <a:cubicBezTo>
                  <a:pt x="9060" y="3620"/>
                  <a:pt x="7833" y="5963"/>
                  <a:pt x="7833" y="5963"/>
                </a:cubicBezTo>
                <a:lnTo>
                  <a:pt x="1" y="7248"/>
                </a:lnTo>
                <a:lnTo>
                  <a:pt x="30587" y="7248"/>
                </a:lnTo>
                <a:cubicBezTo>
                  <a:pt x="30587" y="7248"/>
                  <a:pt x="23118" y="6780"/>
                  <a:pt x="22652" y="6080"/>
                </a:cubicBezTo>
                <a:cubicBezTo>
                  <a:pt x="22185" y="5381"/>
                  <a:pt x="21404" y="2579"/>
                  <a:pt x="19519" y="2346"/>
                </a:cubicBezTo>
                <a:cubicBezTo>
                  <a:pt x="19441" y="2336"/>
                  <a:pt x="19365" y="2332"/>
                  <a:pt x="19291" y="2332"/>
                </a:cubicBezTo>
                <a:cubicBezTo>
                  <a:pt x="18256" y="2332"/>
                  <a:pt x="17651" y="3241"/>
                  <a:pt x="17336" y="3955"/>
                </a:cubicBezTo>
                <a:lnTo>
                  <a:pt x="17336" y="3955"/>
                </a:lnTo>
                <a:cubicBezTo>
                  <a:pt x="17642" y="2843"/>
                  <a:pt x="17903" y="933"/>
                  <a:pt x="16414" y="130"/>
                </a:cubicBezTo>
                <a:cubicBezTo>
                  <a:pt x="16250" y="41"/>
                  <a:pt x="16087" y="0"/>
                  <a:pt x="1592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2"/>
          <p:cNvSpPr txBox="1">
            <a:spLocks noGrp="1"/>
          </p:cNvSpPr>
          <p:nvPr>
            <p:ph type="title" idx="2"/>
          </p:nvPr>
        </p:nvSpPr>
        <p:spPr>
          <a:xfrm>
            <a:off x="397338" y="1373818"/>
            <a:ext cx="2523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01</a:t>
            </a:r>
            <a:endParaRPr/>
          </a:p>
        </p:txBody>
      </p:sp>
      <p:sp>
        <p:nvSpPr>
          <p:cNvPr id="160" name="Google Shape;160;p2"/>
          <p:cNvSpPr txBox="1">
            <a:spLocks noGrp="1"/>
          </p:cNvSpPr>
          <p:nvPr>
            <p:ph type="subTitle" idx="1"/>
          </p:nvPr>
        </p:nvSpPr>
        <p:spPr>
          <a:xfrm>
            <a:off x="397338" y="1748725"/>
            <a:ext cx="2007195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/>
              <a:t>Introduction</a:t>
            </a:r>
            <a:endParaRPr/>
          </a:p>
        </p:txBody>
      </p:sp>
      <p:sp>
        <p:nvSpPr>
          <p:cNvPr id="161" name="Google Shape;161;p2"/>
          <p:cNvSpPr txBox="1">
            <a:spLocks noGrp="1"/>
          </p:cNvSpPr>
          <p:nvPr>
            <p:ph type="title" idx="4"/>
          </p:nvPr>
        </p:nvSpPr>
        <p:spPr>
          <a:xfrm>
            <a:off x="2850614" y="1373818"/>
            <a:ext cx="1188534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02</a:t>
            </a:r>
            <a:endParaRPr/>
          </a:p>
        </p:txBody>
      </p:sp>
      <p:sp>
        <p:nvSpPr>
          <p:cNvPr id="162" name="Google Shape;162;p2"/>
          <p:cNvSpPr txBox="1">
            <a:spLocks noGrp="1"/>
          </p:cNvSpPr>
          <p:nvPr>
            <p:ph type="subTitle" idx="5"/>
          </p:nvPr>
        </p:nvSpPr>
        <p:spPr>
          <a:xfrm>
            <a:off x="2875182" y="1787670"/>
            <a:ext cx="2517900" cy="607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/>
              <a:t>Need for Data Science</a:t>
            </a:r>
            <a:endParaRPr/>
          </a:p>
        </p:txBody>
      </p:sp>
      <p:sp>
        <p:nvSpPr>
          <p:cNvPr id="163" name="Google Shape;163;p2"/>
          <p:cNvSpPr txBox="1">
            <a:spLocks noGrp="1"/>
          </p:cNvSpPr>
          <p:nvPr>
            <p:ph type="title" idx="7"/>
          </p:nvPr>
        </p:nvSpPr>
        <p:spPr>
          <a:xfrm>
            <a:off x="2237632" y="2544388"/>
            <a:ext cx="964645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03</a:t>
            </a:r>
            <a:endParaRPr/>
          </a:p>
        </p:txBody>
      </p:sp>
      <p:sp>
        <p:nvSpPr>
          <p:cNvPr id="164" name="Google Shape;164;p2"/>
          <p:cNvSpPr txBox="1">
            <a:spLocks noGrp="1"/>
          </p:cNvSpPr>
          <p:nvPr>
            <p:ph type="subTitle" idx="8"/>
          </p:nvPr>
        </p:nvSpPr>
        <p:spPr>
          <a:xfrm>
            <a:off x="2250656" y="2930221"/>
            <a:ext cx="2571154" cy="741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/>
              <a:t>Data Scientist: Roles &amp; Routines</a:t>
            </a:r>
            <a:endParaRPr/>
          </a:p>
        </p:txBody>
      </p:sp>
      <p:sp>
        <p:nvSpPr>
          <p:cNvPr id="165" name="Google Shape;165;p2"/>
          <p:cNvSpPr txBox="1">
            <a:spLocks noGrp="1"/>
          </p:cNvSpPr>
          <p:nvPr>
            <p:ph type="title" idx="13"/>
          </p:nvPr>
        </p:nvSpPr>
        <p:spPr>
          <a:xfrm>
            <a:off x="5205442" y="2529268"/>
            <a:ext cx="837315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04</a:t>
            </a:r>
            <a:endParaRPr/>
          </a:p>
        </p:txBody>
      </p:sp>
      <p:sp>
        <p:nvSpPr>
          <p:cNvPr id="166" name="Google Shape;166;p2"/>
          <p:cNvSpPr txBox="1">
            <a:spLocks noGrp="1"/>
          </p:cNvSpPr>
          <p:nvPr>
            <p:ph type="subTitle" idx="14"/>
          </p:nvPr>
        </p:nvSpPr>
        <p:spPr>
          <a:xfrm>
            <a:off x="5205442" y="2906890"/>
            <a:ext cx="2442624" cy="6419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/>
              <a:t>Tools &amp; Technologies</a:t>
            </a:r>
            <a:endParaRPr/>
          </a:p>
        </p:txBody>
      </p:sp>
      <p:grpSp>
        <p:nvGrpSpPr>
          <p:cNvPr id="167" name="Google Shape;167;p2"/>
          <p:cNvGrpSpPr/>
          <p:nvPr/>
        </p:nvGrpSpPr>
        <p:grpSpPr>
          <a:xfrm>
            <a:off x="-2101788" y="2212706"/>
            <a:ext cx="4412853" cy="2851386"/>
            <a:chOff x="-2101788" y="2212706"/>
            <a:chExt cx="4412853" cy="2851386"/>
          </a:xfrm>
        </p:grpSpPr>
        <p:grpSp>
          <p:nvGrpSpPr>
            <p:cNvPr id="168" name="Google Shape;168;p2"/>
            <p:cNvGrpSpPr/>
            <p:nvPr/>
          </p:nvGrpSpPr>
          <p:grpSpPr>
            <a:xfrm>
              <a:off x="-2101788" y="2212706"/>
              <a:ext cx="4412853" cy="2851386"/>
              <a:chOff x="-2101788" y="2212706"/>
              <a:chExt cx="4412853" cy="2851386"/>
            </a:xfrm>
          </p:grpSpPr>
          <p:grpSp>
            <p:nvGrpSpPr>
              <p:cNvPr id="169" name="Google Shape;169;p2"/>
              <p:cNvGrpSpPr/>
              <p:nvPr/>
            </p:nvGrpSpPr>
            <p:grpSpPr>
              <a:xfrm rot="10800000" flipH="1">
                <a:off x="-2101788" y="2212706"/>
                <a:ext cx="4249021" cy="2292344"/>
                <a:chOff x="-531511" y="9"/>
                <a:chExt cx="3416435" cy="1594341"/>
              </a:xfrm>
            </p:grpSpPr>
            <p:sp>
              <p:nvSpPr>
                <p:cNvPr id="170" name="Google Shape;170;p2"/>
                <p:cNvSpPr/>
                <p:nvPr/>
              </p:nvSpPr>
              <p:spPr>
                <a:xfrm rot="10800000">
                  <a:off x="-531511" y="536"/>
                  <a:ext cx="3416435" cy="15938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81" h="40314" extrusionOk="0">
                      <a:moveTo>
                        <a:pt x="52634" y="0"/>
                      </a:moveTo>
                      <a:cubicBezTo>
                        <a:pt x="52308" y="0"/>
                        <a:pt x="51980" y="13"/>
                        <a:pt x="51651" y="40"/>
                      </a:cubicBezTo>
                      <a:cubicBezTo>
                        <a:pt x="47192" y="409"/>
                        <a:pt x="43414" y="3356"/>
                        <a:pt x="40047" y="6305"/>
                      </a:cubicBezTo>
                      <a:cubicBezTo>
                        <a:pt x="36680" y="9252"/>
                        <a:pt x="33221" y="12438"/>
                        <a:pt x="28869" y="13475"/>
                      </a:cubicBezTo>
                      <a:cubicBezTo>
                        <a:pt x="25617" y="14250"/>
                        <a:pt x="22193" y="13734"/>
                        <a:pt x="18884" y="14199"/>
                      </a:cubicBezTo>
                      <a:cubicBezTo>
                        <a:pt x="13402" y="14969"/>
                        <a:pt x="0" y="24616"/>
                        <a:pt x="6085" y="40112"/>
                      </a:cubicBezTo>
                      <a:lnTo>
                        <a:pt x="81132" y="40282"/>
                      </a:lnTo>
                      <a:cubicBezTo>
                        <a:pt x="81361" y="40303"/>
                        <a:pt x="81583" y="40314"/>
                        <a:pt x="81800" y="40314"/>
                      </a:cubicBezTo>
                      <a:cubicBezTo>
                        <a:pt x="92080" y="40314"/>
                        <a:pt x="89563" y="16777"/>
                        <a:pt x="87839" y="12668"/>
                      </a:cubicBezTo>
                      <a:cubicBezTo>
                        <a:pt x="86081" y="8473"/>
                        <a:pt x="82744" y="4685"/>
                        <a:pt x="78338" y="3554"/>
                      </a:cubicBezTo>
                      <a:cubicBezTo>
                        <a:pt x="77072" y="3230"/>
                        <a:pt x="75782" y="3133"/>
                        <a:pt x="74479" y="3133"/>
                      </a:cubicBezTo>
                      <a:cubicBezTo>
                        <a:pt x="72576" y="3133"/>
                        <a:pt x="70646" y="3339"/>
                        <a:pt x="68733" y="3339"/>
                      </a:cubicBezTo>
                      <a:cubicBezTo>
                        <a:pt x="68051" y="3339"/>
                        <a:pt x="67371" y="3313"/>
                        <a:pt x="66695" y="3242"/>
                      </a:cubicBezTo>
                      <a:cubicBezTo>
                        <a:pt x="61897" y="2739"/>
                        <a:pt x="57402" y="0"/>
                        <a:pt x="52634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1" name="Google Shape;171;p2"/>
                <p:cNvSpPr/>
                <p:nvPr/>
              </p:nvSpPr>
              <p:spPr>
                <a:xfrm rot="10800000">
                  <a:off x="-405516" y="9"/>
                  <a:ext cx="2985675" cy="13297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471" h="32195" extrusionOk="0">
                      <a:moveTo>
                        <a:pt x="47487" y="1"/>
                      </a:moveTo>
                      <a:cubicBezTo>
                        <a:pt x="43320" y="1"/>
                        <a:pt x="39414" y="2827"/>
                        <a:pt x="36193" y="5678"/>
                      </a:cubicBezTo>
                      <a:cubicBezTo>
                        <a:pt x="32550" y="8904"/>
                        <a:pt x="28659" y="12549"/>
                        <a:pt x="23801" y="12820"/>
                      </a:cubicBezTo>
                      <a:cubicBezTo>
                        <a:pt x="23603" y="12831"/>
                        <a:pt x="23405" y="12837"/>
                        <a:pt x="23208" y="12837"/>
                      </a:cubicBezTo>
                      <a:cubicBezTo>
                        <a:pt x="20202" y="12837"/>
                        <a:pt x="17266" y="11633"/>
                        <a:pt x="14247" y="11611"/>
                      </a:cubicBezTo>
                      <a:cubicBezTo>
                        <a:pt x="14221" y="11610"/>
                        <a:pt x="14196" y="11610"/>
                        <a:pt x="14170" y="11610"/>
                      </a:cubicBezTo>
                      <a:cubicBezTo>
                        <a:pt x="9546" y="11610"/>
                        <a:pt x="5189" y="14522"/>
                        <a:pt x="2843" y="18510"/>
                      </a:cubicBezTo>
                      <a:cubicBezTo>
                        <a:pt x="483" y="22521"/>
                        <a:pt x="1" y="27451"/>
                        <a:pt x="847" y="32025"/>
                      </a:cubicBezTo>
                      <a:lnTo>
                        <a:pt x="75894" y="32195"/>
                      </a:lnTo>
                      <a:cubicBezTo>
                        <a:pt x="80471" y="29741"/>
                        <a:pt x="79104" y="20847"/>
                        <a:pt x="78484" y="15147"/>
                      </a:cubicBezTo>
                      <a:cubicBezTo>
                        <a:pt x="77863" y="9446"/>
                        <a:pt x="74407" y="3185"/>
                        <a:pt x="68697" y="2665"/>
                      </a:cubicBezTo>
                      <a:cubicBezTo>
                        <a:pt x="68430" y="2640"/>
                        <a:pt x="68164" y="2629"/>
                        <a:pt x="67898" y="2629"/>
                      </a:cubicBezTo>
                      <a:cubicBezTo>
                        <a:pt x="65148" y="2629"/>
                        <a:pt x="62428" y="3814"/>
                        <a:pt x="59686" y="3814"/>
                      </a:cubicBezTo>
                      <a:cubicBezTo>
                        <a:pt x="59345" y="3814"/>
                        <a:pt x="59004" y="3796"/>
                        <a:pt x="58663" y="3754"/>
                      </a:cubicBezTo>
                      <a:cubicBezTo>
                        <a:pt x="55277" y="3347"/>
                        <a:pt x="52491" y="781"/>
                        <a:pt x="49140" y="153"/>
                      </a:cubicBezTo>
                      <a:cubicBezTo>
                        <a:pt x="48585" y="49"/>
                        <a:pt x="48034" y="1"/>
                        <a:pt x="47487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72" name="Google Shape;172;p2"/>
              <p:cNvGrpSpPr/>
              <p:nvPr/>
            </p:nvGrpSpPr>
            <p:grpSpPr>
              <a:xfrm>
                <a:off x="-1901430" y="3572144"/>
                <a:ext cx="4212495" cy="1491948"/>
                <a:chOff x="1347900" y="3043825"/>
                <a:chExt cx="5037664" cy="1784200"/>
              </a:xfrm>
            </p:grpSpPr>
            <p:sp>
              <p:nvSpPr>
                <p:cNvPr id="173" name="Google Shape;173;p2"/>
                <p:cNvSpPr/>
                <p:nvPr/>
              </p:nvSpPr>
              <p:spPr>
                <a:xfrm>
                  <a:off x="1787574" y="3911027"/>
                  <a:ext cx="4225116" cy="6253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944" h="9316" extrusionOk="0">
                      <a:moveTo>
                        <a:pt x="1" y="0"/>
                      </a:moveTo>
                      <a:lnTo>
                        <a:pt x="1" y="9315"/>
                      </a:lnTo>
                      <a:lnTo>
                        <a:pt x="62944" y="9315"/>
                      </a:lnTo>
                      <a:lnTo>
                        <a:pt x="6294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4" name="Google Shape;174;p2"/>
                <p:cNvSpPr/>
                <p:nvPr/>
              </p:nvSpPr>
              <p:spPr>
                <a:xfrm>
                  <a:off x="1347900" y="3043825"/>
                  <a:ext cx="5037664" cy="15683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049" h="23365" extrusionOk="0">
                      <a:moveTo>
                        <a:pt x="31963" y="0"/>
                      </a:moveTo>
                      <a:cubicBezTo>
                        <a:pt x="20128" y="0"/>
                        <a:pt x="5859" y="5639"/>
                        <a:pt x="5711" y="5934"/>
                      </a:cubicBezTo>
                      <a:cubicBezTo>
                        <a:pt x="5662" y="6033"/>
                        <a:pt x="5439" y="6066"/>
                        <a:pt x="5164" y="6066"/>
                      </a:cubicBezTo>
                      <a:cubicBezTo>
                        <a:pt x="4615" y="6066"/>
                        <a:pt x="3857" y="5934"/>
                        <a:pt x="3857" y="5934"/>
                      </a:cubicBezTo>
                      <a:lnTo>
                        <a:pt x="3264" y="6898"/>
                      </a:lnTo>
                      <a:lnTo>
                        <a:pt x="4153" y="7492"/>
                      </a:lnTo>
                      <a:cubicBezTo>
                        <a:pt x="1" y="10977"/>
                        <a:pt x="444" y="19284"/>
                        <a:pt x="444" y="19284"/>
                      </a:cubicBezTo>
                      <a:lnTo>
                        <a:pt x="1632" y="19656"/>
                      </a:lnTo>
                      <a:cubicBezTo>
                        <a:pt x="2067" y="22267"/>
                        <a:pt x="4335" y="22721"/>
                        <a:pt x="5861" y="22721"/>
                      </a:cubicBezTo>
                      <a:cubicBezTo>
                        <a:pt x="6676" y="22721"/>
                        <a:pt x="7279" y="22592"/>
                        <a:pt x="7279" y="22592"/>
                      </a:cubicBezTo>
                      <a:cubicBezTo>
                        <a:pt x="6982" y="18958"/>
                        <a:pt x="8558" y="14655"/>
                        <a:pt x="13276" y="14168"/>
                      </a:cubicBezTo>
                      <a:cubicBezTo>
                        <a:pt x="13564" y="14138"/>
                        <a:pt x="13842" y="14124"/>
                        <a:pt x="14112" y="14124"/>
                      </a:cubicBezTo>
                      <a:cubicBezTo>
                        <a:pt x="17877" y="14124"/>
                        <a:pt x="19898" y="16887"/>
                        <a:pt x="20175" y="18617"/>
                      </a:cubicBezTo>
                      <a:cubicBezTo>
                        <a:pt x="20322" y="19544"/>
                        <a:pt x="20470" y="23365"/>
                        <a:pt x="20470" y="23365"/>
                      </a:cubicBezTo>
                      <a:lnTo>
                        <a:pt x="55776" y="23365"/>
                      </a:lnTo>
                      <a:cubicBezTo>
                        <a:pt x="55776" y="23365"/>
                        <a:pt x="54442" y="14760"/>
                        <a:pt x="61488" y="14168"/>
                      </a:cubicBezTo>
                      <a:cubicBezTo>
                        <a:pt x="61788" y="14142"/>
                        <a:pt x="62076" y="14130"/>
                        <a:pt x="62351" y="14130"/>
                      </a:cubicBezTo>
                      <a:cubicBezTo>
                        <a:pt x="69699" y="14130"/>
                        <a:pt x="68608" y="22771"/>
                        <a:pt x="68608" y="22771"/>
                      </a:cubicBezTo>
                      <a:cubicBezTo>
                        <a:pt x="68947" y="22779"/>
                        <a:pt x="69277" y="22785"/>
                        <a:pt x="69597" y="22785"/>
                      </a:cubicBezTo>
                      <a:cubicBezTo>
                        <a:pt x="72217" y="22785"/>
                        <a:pt x="74140" y="22397"/>
                        <a:pt x="74468" y="19656"/>
                      </a:cubicBezTo>
                      <a:cubicBezTo>
                        <a:pt x="75049" y="14778"/>
                        <a:pt x="71798" y="12610"/>
                        <a:pt x="71798" y="12610"/>
                      </a:cubicBezTo>
                      <a:cubicBezTo>
                        <a:pt x="69276" y="9940"/>
                        <a:pt x="58373" y="8085"/>
                        <a:pt x="58373" y="8085"/>
                      </a:cubicBezTo>
                      <a:cubicBezTo>
                        <a:pt x="50066" y="2522"/>
                        <a:pt x="41462" y="3"/>
                        <a:pt x="31968" y="0"/>
                      </a:cubicBezTo>
                      <a:cubicBezTo>
                        <a:pt x="31966" y="0"/>
                        <a:pt x="31965" y="0"/>
                        <a:pt x="319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100000">
                      <a:schemeClr val="dk2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5" name="Google Shape;175;p2"/>
                <p:cNvSpPr/>
                <p:nvPr/>
              </p:nvSpPr>
              <p:spPr>
                <a:xfrm>
                  <a:off x="5139971" y="4073741"/>
                  <a:ext cx="753881" cy="7542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31" h="11237" extrusionOk="0">
                      <a:moveTo>
                        <a:pt x="5619" y="1880"/>
                      </a:moveTo>
                      <a:cubicBezTo>
                        <a:pt x="7680" y="1880"/>
                        <a:pt x="9357" y="3551"/>
                        <a:pt x="9357" y="5618"/>
                      </a:cubicBezTo>
                      <a:cubicBezTo>
                        <a:pt x="9357" y="7686"/>
                        <a:pt x="7680" y="9362"/>
                        <a:pt x="5619" y="9362"/>
                      </a:cubicBezTo>
                      <a:cubicBezTo>
                        <a:pt x="3551" y="9362"/>
                        <a:pt x="1875" y="7686"/>
                        <a:pt x="1875" y="5618"/>
                      </a:cubicBezTo>
                      <a:cubicBezTo>
                        <a:pt x="1875" y="3551"/>
                        <a:pt x="3551" y="1880"/>
                        <a:pt x="5619" y="1880"/>
                      </a:cubicBezTo>
                      <a:close/>
                      <a:moveTo>
                        <a:pt x="5619" y="1"/>
                      </a:moveTo>
                      <a:cubicBezTo>
                        <a:pt x="2512" y="1"/>
                        <a:pt x="1" y="2518"/>
                        <a:pt x="1" y="5618"/>
                      </a:cubicBezTo>
                      <a:cubicBezTo>
                        <a:pt x="1" y="8719"/>
                        <a:pt x="2512" y="11236"/>
                        <a:pt x="5619" y="11236"/>
                      </a:cubicBezTo>
                      <a:cubicBezTo>
                        <a:pt x="8719" y="11236"/>
                        <a:pt x="11231" y="8719"/>
                        <a:pt x="11231" y="5618"/>
                      </a:cubicBezTo>
                      <a:cubicBezTo>
                        <a:pt x="11231" y="2518"/>
                        <a:pt x="8719" y="1"/>
                        <a:pt x="561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6" name="Google Shape;176;p2"/>
                <p:cNvSpPr/>
                <p:nvPr/>
              </p:nvSpPr>
              <p:spPr>
                <a:xfrm>
                  <a:off x="5265832" y="4199938"/>
                  <a:ext cx="502229" cy="5017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82" h="7475" extrusionOk="0">
                      <a:moveTo>
                        <a:pt x="3744" y="0"/>
                      </a:moveTo>
                      <a:cubicBezTo>
                        <a:pt x="1674" y="0"/>
                        <a:pt x="0" y="1674"/>
                        <a:pt x="0" y="3738"/>
                      </a:cubicBezTo>
                      <a:cubicBezTo>
                        <a:pt x="0" y="5803"/>
                        <a:pt x="1674" y="7475"/>
                        <a:pt x="3744" y="7475"/>
                      </a:cubicBezTo>
                      <a:cubicBezTo>
                        <a:pt x="5809" y="7475"/>
                        <a:pt x="7482" y="5803"/>
                        <a:pt x="7482" y="3738"/>
                      </a:cubicBezTo>
                      <a:cubicBezTo>
                        <a:pt x="7482" y="1674"/>
                        <a:pt x="5809" y="0"/>
                        <a:pt x="3744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7" name="Google Shape;177;p2"/>
                <p:cNvSpPr/>
                <p:nvPr/>
              </p:nvSpPr>
              <p:spPr>
                <a:xfrm>
                  <a:off x="2216844" y="3173110"/>
                  <a:ext cx="2869862" cy="586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754" h="8739" extrusionOk="0">
                      <a:moveTo>
                        <a:pt x="19081" y="1"/>
                      </a:moveTo>
                      <a:cubicBezTo>
                        <a:pt x="9722" y="1"/>
                        <a:pt x="0" y="4585"/>
                        <a:pt x="0" y="4585"/>
                      </a:cubicBezTo>
                      <a:cubicBezTo>
                        <a:pt x="0" y="4585"/>
                        <a:pt x="2930" y="7145"/>
                        <a:pt x="4202" y="7145"/>
                      </a:cubicBezTo>
                      <a:cubicBezTo>
                        <a:pt x="5314" y="7145"/>
                        <a:pt x="31064" y="8739"/>
                        <a:pt x="38526" y="8739"/>
                      </a:cubicBezTo>
                      <a:cubicBezTo>
                        <a:pt x="39600" y="8739"/>
                        <a:pt x="40295" y="8706"/>
                        <a:pt x="40483" y="8630"/>
                      </a:cubicBezTo>
                      <a:cubicBezTo>
                        <a:pt x="41976" y="8029"/>
                        <a:pt x="42753" y="7536"/>
                        <a:pt x="42753" y="7536"/>
                      </a:cubicBezTo>
                      <a:cubicBezTo>
                        <a:pt x="42753" y="7536"/>
                        <a:pt x="29976" y="1"/>
                        <a:pt x="19081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8" name="Google Shape;178;p2"/>
                <p:cNvSpPr/>
                <p:nvPr/>
              </p:nvSpPr>
              <p:spPr>
                <a:xfrm>
                  <a:off x="1457382" y="4363256"/>
                  <a:ext cx="390600" cy="2081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19" h="3101" extrusionOk="0">
                      <a:moveTo>
                        <a:pt x="1" y="0"/>
                      </a:moveTo>
                      <a:cubicBezTo>
                        <a:pt x="2" y="702"/>
                        <a:pt x="331" y="1659"/>
                        <a:pt x="1588" y="2533"/>
                      </a:cubicBezTo>
                      <a:cubicBezTo>
                        <a:pt x="2248" y="2992"/>
                        <a:pt x="3356" y="3101"/>
                        <a:pt x="4258" y="3101"/>
                      </a:cubicBezTo>
                      <a:cubicBezTo>
                        <a:pt x="5072" y="3101"/>
                        <a:pt x="5720" y="3012"/>
                        <a:pt x="5720" y="3012"/>
                      </a:cubicBezTo>
                      <a:lnTo>
                        <a:pt x="5819" y="697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9" name="Google Shape;179;p2"/>
                <p:cNvSpPr/>
                <p:nvPr/>
              </p:nvSpPr>
              <p:spPr>
                <a:xfrm>
                  <a:off x="5438883" y="4373593"/>
                  <a:ext cx="156200" cy="156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7" h="2327" extrusionOk="0">
                      <a:moveTo>
                        <a:pt x="1163" y="0"/>
                      </a:moveTo>
                      <a:cubicBezTo>
                        <a:pt x="520" y="0"/>
                        <a:pt x="0" y="522"/>
                        <a:pt x="0" y="1163"/>
                      </a:cubicBezTo>
                      <a:cubicBezTo>
                        <a:pt x="0" y="1806"/>
                        <a:pt x="520" y="2327"/>
                        <a:pt x="1163" y="2327"/>
                      </a:cubicBezTo>
                      <a:cubicBezTo>
                        <a:pt x="1805" y="2327"/>
                        <a:pt x="2327" y="1806"/>
                        <a:pt x="2327" y="1163"/>
                      </a:cubicBezTo>
                      <a:cubicBezTo>
                        <a:pt x="2327" y="522"/>
                        <a:pt x="1805" y="0"/>
                        <a:pt x="116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0" name="Google Shape;180;p2"/>
                <p:cNvSpPr/>
                <p:nvPr/>
              </p:nvSpPr>
              <p:spPr>
                <a:xfrm>
                  <a:off x="1927599" y="4073741"/>
                  <a:ext cx="753881" cy="7542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31" h="11237" extrusionOk="0">
                      <a:moveTo>
                        <a:pt x="5618" y="1880"/>
                      </a:moveTo>
                      <a:cubicBezTo>
                        <a:pt x="7680" y="1880"/>
                        <a:pt x="9357" y="3551"/>
                        <a:pt x="9357" y="5618"/>
                      </a:cubicBezTo>
                      <a:cubicBezTo>
                        <a:pt x="9357" y="7686"/>
                        <a:pt x="7680" y="9362"/>
                        <a:pt x="5618" y="9362"/>
                      </a:cubicBezTo>
                      <a:cubicBezTo>
                        <a:pt x="3552" y="9362"/>
                        <a:pt x="1875" y="7686"/>
                        <a:pt x="1875" y="5618"/>
                      </a:cubicBezTo>
                      <a:cubicBezTo>
                        <a:pt x="1875" y="3551"/>
                        <a:pt x="3552" y="1880"/>
                        <a:pt x="5618" y="1880"/>
                      </a:cubicBezTo>
                      <a:close/>
                      <a:moveTo>
                        <a:pt x="5618" y="1"/>
                      </a:moveTo>
                      <a:cubicBezTo>
                        <a:pt x="2513" y="1"/>
                        <a:pt x="1" y="2518"/>
                        <a:pt x="1" y="5618"/>
                      </a:cubicBezTo>
                      <a:cubicBezTo>
                        <a:pt x="1" y="8719"/>
                        <a:pt x="2513" y="11236"/>
                        <a:pt x="5618" y="11236"/>
                      </a:cubicBezTo>
                      <a:cubicBezTo>
                        <a:pt x="8719" y="11236"/>
                        <a:pt x="11231" y="8719"/>
                        <a:pt x="11231" y="5618"/>
                      </a:cubicBezTo>
                      <a:cubicBezTo>
                        <a:pt x="11231" y="2518"/>
                        <a:pt x="8719" y="1"/>
                        <a:pt x="561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1" name="Google Shape;181;p2"/>
                <p:cNvSpPr/>
                <p:nvPr/>
              </p:nvSpPr>
              <p:spPr>
                <a:xfrm>
                  <a:off x="2053459" y="4199938"/>
                  <a:ext cx="502229" cy="5017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82" h="7475" extrusionOk="0">
                      <a:moveTo>
                        <a:pt x="3744" y="0"/>
                      </a:moveTo>
                      <a:cubicBezTo>
                        <a:pt x="1674" y="0"/>
                        <a:pt x="0" y="1674"/>
                        <a:pt x="0" y="3738"/>
                      </a:cubicBezTo>
                      <a:cubicBezTo>
                        <a:pt x="0" y="5803"/>
                        <a:pt x="1674" y="7475"/>
                        <a:pt x="3744" y="7475"/>
                      </a:cubicBezTo>
                      <a:cubicBezTo>
                        <a:pt x="5808" y="7475"/>
                        <a:pt x="7482" y="5803"/>
                        <a:pt x="7482" y="3738"/>
                      </a:cubicBezTo>
                      <a:cubicBezTo>
                        <a:pt x="7482" y="1674"/>
                        <a:pt x="5808" y="0"/>
                        <a:pt x="3744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2" name="Google Shape;182;p2"/>
                <p:cNvSpPr/>
                <p:nvPr/>
              </p:nvSpPr>
              <p:spPr>
                <a:xfrm>
                  <a:off x="3023092" y="3173647"/>
                  <a:ext cx="1434260" cy="5685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67" h="8470" extrusionOk="0">
                      <a:moveTo>
                        <a:pt x="7631" y="0"/>
                      </a:moveTo>
                      <a:lnTo>
                        <a:pt x="4619" y="92"/>
                      </a:lnTo>
                      <a:lnTo>
                        <a:pt x="1" y="7602"/>
                      </a:lnTo>
                      <a:lnTo>
                        <a:pt x="2939" y="7722"/>
                      </a:lnTo>
                      <a:lnTo>
                        <a:pt x="7631" y="0"/>
                      </a:lnTo>
                      <a:close/>
                      <a:moveTo>
                        <a:pt x="8667" y="45"/>
                      </a:moveTo>
                      <a:lnTo>
                        <a:pt x="4346" y="7722"/>
                      </a:lnTo>
                      <a:lnTo>
                        <a:pt x="5323" y="7845"/>
                      </a:lnTo>
                      <a:lnTo>
                        <a:pt x="9854" y="153"/>
                      </a:lnTo>
                      <a:lnTo>
                        <a:pt x="8667" y="45"/>
                      </a:lnTo>
                      <a:close/>
                      <a:moveTo>
                        <a:pt x="18583" y="2106"/>
                      </a:moveTo>
                      <a:cubicBezTo>
                        <a:pt x="18570" y="2106"/>
                        <a:pt x="18558" y="2107"/>
                        <a:pt x="18546" y="2107"/>
                      </a:cubicBezTo>
                      <a:lnTo>
                        <a:pt x="14796" y="8328"/>
                      </a:lnTo>
                      <a:lnTo>
                        <a:pt x="17873" y="8469"/>
                      </a:lnTo>
                      <a:lnTo>
                        <a:pt x="21367" y="3114"/>
                      </a:lnTo>
                      <a:cubicBezTo>
                        <a:pt x="21367" y="3114"/>
                        <a:pt x="19295" y="2106"/>
                        <a:pt x="18583" y="2106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3" name="Google Shape;183;p2"/>
                <p:cNvSpPr/>
                <p:nvPr/>
              </p:nvSpPr>
              <p:spPr>
                <a:xfrm>
                  <a:off x="1356761" y="3544049"/>
                  <a:ext cx="4901669" cy="5311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023" h="7913" extrusionOk="0">
                      <a:moveTo>
                        <a:pt x="4297" y="1"/>
                      </a:moveTo>
                      <a:cubicBezTo>
                        <a:pt x="4211" y="1"/>
                        <a:pt x="4119" y="13"/>
                        <a:pt x="4021" y="40"/>
                      </a:cubicBezTo>
                      <a:cubicBezTo>
                        <a:pt x="4021" y="40"/>
                        <a:pt x="1023" y="2782"/>
                        <a:pt x="845" y="6024"/>
                      </a:cubicBezTo>
                      <a:cubicBezTo>
                        <a:pt x="845" y="6024"/>
                        <a:pt x="1224" y="6137"/>
                        <a:pt x="1721" y="6137"/>
                      </a:cubicBezTo>
                      <a:cubicBezTo>
                        <a:pt x="2366" y="6137"/>
                        <a:pt x="3208" y="5948"/>
                        <a:pt x="3681" y="5079"/>
                      </a:cubicBezTo>
                      <a:cubicBezTo>
                        <a:pt x="4516" y="3538"/>
                        <a:pt x="5440" y="1911"/>
                        <a:pt x="5440" y="1559"/>
                      </a:cubicBezTo>
                      <a:cubicBezTo>
                        <a:pt x="5440" y="1158"/>
                        <a:pt x="5134" y="1"/>
                        <a:pt x="4297" y="1"/>
                      </a:cubicBezTo>
                      <a:close/>
                      <a:moveTo>
                        <a:pt x="66461" y="3737"/>
                      </a:moveTo>
                      <a:cubicBezTo>
                        <a:pt x="66342" y="3737"/>
                        <a:pt x="66252" y="3758"/>
                        <a:pt x="66200" y="3802"/>
                      </a:cubicBezTo>
                      <a:cubicBezTo>
                        <a:pt x="64974" y="4833"/>
                        <a:pt x="72537" y="7872"/>
                        <a:pt x="72537" y="7872"/>
                      </a:cubicBezTo>
                      <a:cubicBezTo>
                        <a:pt x="73022" y="6396"/>
                        <a:pt x="67813" y="3737"/>
                        <a:pt x="66461" y="3737"/>
                      </a:cubicBezTo>
                      <a:close/>
                      <a:moveTo>
                        <a:pt x="707" y="6604"/>
                      </a:moveTo>
                      <a:cubicBezTo>
                        <a:pt x="390" y="6604"/>
                        <a:pt x="110" y="6834"/>
                        <a:pt x="58" y="7158"/>
                      </a:cubicBezTo>
                      <a:cubicBezTo>
                        <a:pt x="0" y="7517"/>
                        <a:pt x="245" y="7856"/>
                        <a:pt x="604" y="7913"/>
                      </a:cubicBezTo>
                      <a:lnTo>
                        <a:pt x="813" y="6612"/>
                      </a:lnTo>
                      <a:cubicBezTo>
                        <a:pt x="777" y="6607"/>
                        <a:pt x="742" y="6604"/>
                        <a:pt x="707" y="6604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4" name="Google Shape;184;p2"/>
                <p:cNvSpPr/>
                <p:nvPr/>
              </p:nvSpPr>
              <p:spPr>
                <a:xfrm>
                  <a:off x="4133263" y="3934249"/>
                  <a:ext cx="275716" cy="531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5" h="5693" extrusionOk="0">
                      <a:moveTo>
                        <a:pt x="1278" y="0"/>
                      </a:moveTo>
                      <a:lnTo>
                        <a:pt x="0" y="3253"/>
                      </a:lnTo>
                      <a:lnTo>
                        <a:pt x="1545" y="3253"/>
                      </a:lnTo>
                      <a:lnTo>
                        <a:pt x="1012" y="5692"/>
                      </a:lnTo>
                      <a:lnTo>
                        <a:pt x="2609" y="2399"/>
                      </a:lnTo>
                      <a:lnTo>
                        <a:pt x="1438" y="2399"/>
                      </a:lnTo>
                      <a:lnTo>
                        <a:pt x="2954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5" name="Google Shape;185;p2"/>
                <p:cNvSpPr/>
                <p:nvPr/>
              </p:nvSpPr>
              <p:spPr>
                <a:xfrm>
                  <a:off x="2161129" y="3480816"/>
                  <a:ext cx="2973705" cy="4302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301" h="6410" extrusionOk="0">
                      <a:moveTo>
                        <a:pt x="498" y="1"/>
                      </a:moveTo>
                      <a:cubicBezTo>
                        <a:pt x="498" y="1"/>
                        <a:pt x="0" y="432"/>
                        <a:pt x="498" y="944"/>
                      </a:cubicBezTo>
                      <a:cubicBezTo>
                        <a:pt x="996" y="1454"/>
                        <a:pt x="3373" y="3228"/>
                        <a:pt x="4480" y="3337"/>
                      </a:cubicBezTo>
                      <a:cubicBezTo>
                        <a:pt x="5465" y="3433"/>
                        <a:pt x="32184" y="5263"/>
                        <a:pt x="39437" y="5263"/>
                      </a:cubicBezTo>
                      <a:cubicBezTo>
                        <a:pt x="40330" y="5263"/>
                        <a:pt x="40928" y="5235"/>
                        <a:pt x="41147" y="5173"/>
                      </a:cubicBezTo>
                      <a:cubicBezTo>
                        <a:pt x="43138" y="4606"/>
                        <a:pt x="44300" y="3601"/>
                        <a:pt x="43802" y="3026"/>
                      </a:cubicBezTo>
                      <a:lnTo>
                        <a:pt x="43582" y="2952"/>
                      </a:lnTo>
                      <a:cubicBezTo>
                        <a:pt x="43582" y="2952"/>
                        <a:pt x="42806" y="3445"/>
                        <a:pt x="41313" y="4046"/>
                      </a:cubicBezTo>
                      <a:cubicBezTo>
                        <a:pt x="41125" y="4122"/>
                        <a:pt x="40430" y="4155"/>
                        <a:pt x="39356" y="4155"/>
                      </a:cubicBezTo>
                      <a:cubicBezTo>
                        <a:pt x="31894" y="4155"/>
                        <a:pt x="6144" y="2561"/>
                        <a:pt x="5032" y="2561"/>
                      </a:cubicBezTo>
                      <a:cubicBezTo>
                        <a:pt x="3859" y="2561"/>
                        <a:pt x="1273" y="381"/>
                        <a:pt x="880" y="45"/>
                      </a:cubicBezTo>
                      <a:lnTo>
                        <a:pt x="498" y="1"/>
                      </a:lnTo>
                      <a:close/>
                      <a:moveTo>
                        <a:pt x="9835" y="5443"/>
                      </a:moveTo>
                      <a:cubicBezTo>
                        <a:pt x="9301" y="5443"/>
                        <a:pt x="8869" y="5875"/>
                        <a:pt x="8869" y="6409"/>
                      </a:cubicBezTo>
                      <a:lnTo>
                        <a:pt x="12842" y="6409"/>
                      </a:lnTo>
                      <a:cubicBezTo>
                        <a:pt x="12842" y="5875"/>
                        <a:pt x="12409" y="5443"/>
                        <a:pt x="11876" y="5443"/>
                      </a:cubicBezTo>
                      <a:close/>
                      <a:moveTo>
                        <a:pt x="25324" y="5443"/>
                      </a:moveTo>
                      <a:cubicBezTo>
                        <a:pt x="24791" y="5443"/>
                        <a:pt x="24357" y="5875"/>
                        <a:pt x="24357" y="6409"/>
                      </a:cubicBezTo>
                      <a:lnTo>
                        <a:pt x="28332" y="6409"/>
                      </a:lnTo>
                      <a:cubicBezTo>
                        <a:pt x="28332" y="5875"/>
                        <a:pt x="27900" y="5443"/>
                        <a:pt x="27365" y="5443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6" name="Google Shape;186;p2"/>
                <p:cNvSpPr/>
                <p:nvPr/>
              </p:nvSpPr>
              <p:spPr>
                <a:xfrm>
                  <a:off x="2559118" y="3714348"/>
                  <a:ext cx="3542388" cy="9006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773" h="13417" extrusionOk="0">
                      <a:moveTo>
                        <a:pt x="501" y="0"/>
                      </a:moveTo>
                      <a:cubicBezTo>
                        <a:pt x="147" y="749"/>
                        <a:pt x="1" y="1794"/>
                        <a:pt x="638" y="3121"/>
                      </a:cubicBezTo>
                      <a:cubicBezTo>
                        <a:pt x="1255" y="4405"/>
                        <a:pt x="1867" y="5176"/>
                        <a:pt x="2360" y="5796"/>
                      </a:cubicBezTo>
                      <a:cubicBezTo>
                        <a:pt x="2942" y="6529"/>
                        <a:pt x="3364" y="7059"/>
                        <a:pt x="3519" y="8058"/>
                      </a:cubicBezTo>
                      <a:cubicBezTo>
                        <a:pt x="3814" y="9961"/>
                        <a:pt x="3711" y="11492"/>
                        <a:pt x="3710" y="11506"/>
                      </a:cubicBezTo>
                      <a:lnTo>
                        <a:pt x="3690" y="11787"/>
                      </a:lnTo>
                      <a:lnTo>
                        <a:pt x="30827" y="11787"/>
                      </a:lnTo>
                      <a:cubicBezTo>
                        <a:pt x="32238" y="11787"/>
                        <a:pt x="33504" y="10933"/>
                        <a:pt x="33996" y="9615"/>
                      </a:cubicBezTo>
                      <a:cubicBezTo>
                        <a:pt x="34582" y="7988"/>
                        <a:pt x="34819" y="4962"/>
                        <a:pt x="34114" y="1778"/>
                      </a:cubicBezTo>
                      <a:lnTo>
                        <a:pt x="34114" y="1778"/>
                      </a:lnTo>
                      <a:cubicBezTo>
                        <a:pt x="33951" y="1781"/>
                        <a:pt x="33772" y="1784"/>
                        <a:pt x="33581" y="1784"/>
                      </a:cubicBezTo>
                      <a:cubicBezTo>
                        <a:pt x="34401" y="5336"/>
                        <a:pt x="33916" y="8295"/>
                        <a:pt x="33489" y="9479"/>
                      </a:cubicBezTo>
                      <a:cubicBezTo>
                        <a:pt x="33092" y="10546"/>
                        <a:pt x="32020" y="11263"/>
                        <a:pt x="30827" y="11263"/>
                      </a:cubicBezTo>
                      <a:lnTo>
                        <a:pt x="17887" y="11263"/>
                      </a:lnTo>
                      <a:lnTo>
                        <a:pt x="17641" y="1093"/>
                      </a:lnTo>
                      <a:cubicBezTo>
                        <a:pt x="17463" y="1082"/>
                        <a:pt x="17283" y="1072"/>
                        <a:pt x="17105" y="1062"/>
                      </a:cubicBezTo>
                      <a:lnTo>
                        <a:pt x="17105" y="1062"/>
                      </a:lnTo>
                      <a:lnTo>
                        <a:pt x="17363" y="11232"/>
                      </a:lnTo>
                      <a:lnTo>
                        <a:pt x="17363" y="11263"/>
                      </a:lnTo>
                      <a:lnTo>
                        <a:pt x="4246" y="11263"/>
                      </a:lnTo>
                      <a:cubicBezTo>
                        <a:pt x="4263" y="10727"/>
                        <a:pt x="4268" y="9478"/>
                        <a:pt x="4035" y="7978"/>
                      </a:cubicBezTo>
                      <a:cubicBezTo>
                        <a:pt x="3860" y="6841"/>
                        <a:pt x="3378" y="6237"/>
                        <a:pt x="2769" y="5470"/>
                      </a:cubicBezTo>
                      <a:cubicBezTo>
                        <a:pt x="2268" y="4840"/>
                        <a:pt x="1700" y="4125"/>
                        <a:pt x="1111" y="2895"/>
                      </a:cubicBezTo>
                      <a:cubicBezTo>
                        <a:pt x="503" y="1631"/>
                        <a:pt x="701" y="680"/>
                        <a:pt x="1058" y="40"/>
                      </a:cubicBezTo>
                      <a:cubicBezTo>
                        <a:pt x="863" y="26"/>
                        <a:pt x="677" y="13"/>
                        <a:pt x="501" y="0"/>
                      </a:cubicBezTo>
                      <a:close/>
                      <a:moveTo>
                        <a:pt x="43606" y="2398"/>
                      </a:moveTo>
                      <a:cubicBezTo>
                        <a:pt x="41359" y="2398"/>
                        <a:pt x="39539" y="3123"/>
                        <a:pt x="38184" y="4559"/>
                      </a:cubicBezTo>
                      <a:cubicBezTo>
                        <a:pt x="35165" y="7760"/>
                        <a:pt x="35571" y="13365"/>
                        <a:pt x="35578" y="13417"/>
                      </a:cubicBezTo>
                      <a:lnTo>
                        <a:pt x="36095" y="13338"/>
                      </a:lnTo>
                      <a:cubicBezTo>
                        <a:pt x="36088" y="13285"/>
                        <a:pt x="35711" y="7856"/>
                        <a:pt x="38630" y="4850"/>
                      </a:cubicBezTo>
                      <a:cubicBezTo>
                        <a:pt x="39875" y="3567"/>
                        <a:pt x="41548" y="2922"/>
                        <a:pt x="43615" y="2922"/>
                      </a:cubicBezTo>
                      <a:cubicBezTo>
                        <a:pt x="43965" y="2922"/>
                        <a:pt x="44326" y="2940"/>
                        <a:pt x="44698" y="2977"/>
                      </a:cubicBezTo>
                      <a:cubicBezTo>
                        <a:pt x="46945" y="3202"/>
                        <a:pt x="48696" y="4074"/>
                        <a:pt x="49904" y="5569"/>
                      </a:cubicBezTo>
                      <a:cubicBezTo>
                        <a:pt x="52226" y="8447"/>
                        <a:pt x="51772" y="12719"/>
                        <a:pt x="51768" y="12761"/>
                      </a:cubicBezTo>
                      <a:lnTo>
                        <a:pt x="52287" y="12820"/>
                      </a:lnTo>
                      <a:cubicBezTo>
                        <a:pt x="52308" y="12637"/>
                        <a:pt x="52773" y="8295"/>
                        <a:pt x="50312" y="5243"/>
                      </a:cubicBezTo>
                      <a:cubicBezTo>
                        <a:pt x="49014" y="3634"/>
                        <a:pt x="47143" y="2696"/>
                        <a:pt x="44750" y="2457"/>
                      </a:cubicBezTo>
                      <a:cubicBezTo>
                        <a:pt x="44357" y="2418"/>
                        <a:pt x="43976" y="2398"/>
                        <a:pt x="43606" y="2398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7" name="Google Shape;187;p2"/>
                <p:cNvSpPr/>
                <p:nvPr/>
              </p:nvSpPr>
              <p:spPr>
                <a:xfrm>
                  <a:off x="2226510" y="4372922"/>
                  <a:ext cx="156133" cy="156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6" h="2327" extrusionOk="0">
                      <a:moveTo>
                        <a:pt x="1162" y="0"/>
                      </a:moveTo>
                      <a:cubicBezTo>
                        <a:pt x="520" y="0"/>
                        <a:pt x="0" y="522"/>
                        <a:pt x="0" y="1163"/>
                      </a:cubicBezTo>
                      <a:cubicBezTo>
                        <a:pt x="0" y="1807"/>
                        <a:pt x="520" y="2327"/>
                        <a:pt x="1162" y="2327"/>
                      </a:cubicBezTo>
                      <a:cubicBezTo>
                        <a:pt x="1805" y="2327"/>
                        <a:pt x="2325" y="1807"/>
                        <a:pt x="2325" y="1163"/>
                      </a:cubicBezTo>
                      <a:cubicBezTo>
                        <a:pt x="2325" y="522"/>
                        <a:pt x="1805" y="0"/>
                        <a:pt x="116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8" name="Google Shape;188;p2"/>
                <p:cNvSpPr/>
                <p:nvPr/>
              </p:nvSpPr>
              <p:spPr>
                <a:xfrm>
                  <a:off x="2640072" y="3179755"/>
                  <a:ext cx="2216266" cy="6755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17" h="10064" extrusionOk="0">
                      <a:moveTo>
                        <a:pt x="5028" y="784"/>
                      </a:moveTo>
                      <a:lnTo>
                        <a:pt x="3560" y="1118"/>
                      </a:lnTo>
                      <a:lnTo>
                        <a:pt x="1" y="7146"/>
                      </a:lnTo>
                      <a:lnTo>
                        <a:pt x="3233" y="7325"/>
                      </a:lnTo>
                      <a:lnTo>
                        <a:pt x="3233" y="7325"/>
                      </a:lnTo>
                      <a:lnTo>
                        <a:pt x="2821" y="4486"/>
                      </a:lnTo>
                      <a:lnTo>
                        <a:pt x="5028" y="784"/>
                      </a:lnTo>
                      <a:close/>
                      <a:moveTo>
                        <a:pt x="14988" y="1"/>
                      </a:moveTo>
                      <a:lnTo>
                        <a:pt x="15478" y="7988"/>
                      </a:lnTo>
                      <a:lnTo>
                        <a:pt x="16661" y="8049"/>
                      </a:lnTo>
                      <a:lnTo>
                        <a:pt x="16142" y="124"/>
                      </a:lnTo>
                      <a:lnTo>
                        <a:pt x="14988" y="1"/>
                      </a:lnTo>
                      <a:close/>
                      <a:moveTo>
                        <a:pt x="30030" y="4486"/>
                      </a:moveTo>
                      <a:cubicBezTo>
                        <a:pt x="30030" y="4834"/>
                        <a:pt x="31893" y="8639"/>
                        <a:pt x="31893" y="8639"/>
                      </a:cubicBezTo>
                      <a:lnTo>
                        <a:pt x="33016" y="8639"/>
                      </a:lnTo>
                      <a:lnTo>
                        <a:pt x="31524" y="5012"/>
                      </a:lnTo>
                      <a:lnTo>
                        <a:pt x="30030" y="4486"/>
                      </a:lnTo>
                      <a:close/>
                      <a:moveTo>
                        <a:pt x="29291" y="6692"/>
                      </a:moveTo>
                      <a:cubicBezTo>
                        <a:pt x="28904" y="6692"/>
                        <a:pt x="28511" y="6744"/>
                        <a:pt x="28150" y="6807"/>
                      </a:cubicBezTo>
                      <a:cubicBezTo>
                        <a:pt x="27832" y="6862"/>
                        <a:pt x="27630" y="7064"/>
                        <a:pt x="27505" y="7335"/>
                      </a:cubicBezTo>
                      <a:cubicBezTo>
                        <a:pt x="27003" y="8432"/>
                        <a:pt x="27927" y="9661"/>
                        <a:pt x="29125" y="9661"/>
                      </a:cubicBezTo>
                      <a:cubicBezTo>
                        <a:pt x="29144" y="9661"/>
                        <a:pt x="29163" y="9661"/>
                        <a:pt x="29182" y="9660"/>
                      </a:cubicBezTo>
                      <a:cubicBezTo>
                        <a:pt x="29743" y="9642"/>
                        <a:pt x="30337" y="9576"/>
                        <a:pt x="30791" y="9408"/>
                      </a:cubicBezTo>
                      <a:lnTo>
                        <a:pt x="30791" y="9408"/>
                      </a:lnTo>
                      <a:lnTo>
                        <a:pt x="31224" y="9856"/>
                      </a:lnTo>
                      <a:cubicBezTo>
                        <a:pt x="31364" y="10000"/>
                        <a:pt x="31540" y="10064"/>
                        <a:pt x="31712" y="10064"/>
                      </a:cubicBezTo>
                      <a:cubicBezTo>
                        <a:pt x="32091" y="10064"/>
                        <a:pt x="32455" y="9757"/>
                        <a:pt x="32389" y="9323"/>
                      </a:cubicBezTo>
                      <a:cubicBezTo>
                        <a:pt x="32351" y="9070"/>
                        <a:pt x="32214" y="8976"/>
                        <a:pt x="32214" y="8976"/>
                      </a:cubicBezTo>
                      <a:lnTo>
                        <a:pt x="31524" y="8315"/>
                      </a:lnTo>
                      <a:lnTo>
                        <a:pt x="31524" y="8315"/>
                      </a:lnTo>
                      <a:cubicBezTo>
                        <a:pt x="31524" y="8315"/>
                        <a:pt x="31524" y="8315"/>
                        <a:pt x="31524" y="8315"/>
                      </a:cubicBezTo>
                      <a:cubicBezTo>
                        <a:pt x="31207" y="7020"/>
                        <a:pt x="30266" y="6692"/>
                        <a:pt x="29291" y="6692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189" name="Google Shape;189;p2"/>
            <p:cNvSpPr/>
            <p:nvPr/>
          </p:nvSpPr>
          <p:spPr>
            <a:xfrm flipH="1">
              <a:off x="884242" y="3313775"/>
              <a:ext cx="1354239" cy="320941"/>
            </a:xfrm>
            <a:custGeom>
              <a:avLst/>
              <a:gdLst/>
              <a:ahLst/>
              <a:cxnLst/>
              <a:rect l="l" t="t" r="r" b="b"/>
              <a:pathLst>
                <a:path w="30587" h="7248" extrusionOk="0">
                  <a:moveTo>
                    <a:pt x="15926" y="0"/>
                  </a:moveTo>
                  <a:cubicBezTo>
                    <a:pt x="13961" y="0"/>
                    <a:pt x="12266" y="6080"/>
                    <a:pt x="12266" y="6080"/>
                  </a:cubicBezTo>
                  <a:cubicBezTo>
                    <a:pt x="12266" y="6080"/>
                    <a:pt x="12617" y="3734"/>
                    <a:pt x="10866" y="3624"/>
                  </a:cubicBezTo>
                  <a:cubicBezTo>
                    <a:pt x="10828" y="3621"/>
                    <a:pt x="10789" y="3620"/>
                    <a:pt x="10751" y="3620"/>
                  </a:cubicBezTo>
                  <a:cubicBezTo>
                    <a:pt x="9060" y="3620"/>
                    <a:pt x="7833" y="5963"/>
                    <a:pt x="7833" y="5963"/>
                  </a:cubicBezTo>
                  <a:lnTo>
                    <a:pt x="1" y="7248"/>
                  </a:lnTo>
                  <a:lnTo>
                    <a:pt x="30587" y="7248"/>
                  </a:lnTo>
                  <a:cubicBezTo>
                    <a:pt x="30587" y="7248"/>
                    <a:pt x="23118" y="6780"/>
                    <a:pt x="22652" y="6080"/>
                  </a:cubicBezTo>
                  <a:cubicBezTo>
                    <a:pt x="22185" y="5381"/>
                    <a:pt x="21404" y="2579"/>
                    <a:pt x="19519" y="2346"/>
                  </a:cubicBezTo>
                  <a:cubicBezTo>
                    <a:pt x="19441" y="2336"/>
                    <a:pt x="19365" y="2332"/>
                    <a:pt x="19291" y="2332"/>
                  </a:cubicBezTo>
                  <a:cubicBezTo>
                    <a:pt x="18256" y="2332"/>
                    <a:pt x="17651" y="3241"/>
                    <a:pt x="17336" y="3955"/>
                  </a:cubicBezTo>
                  <a:lnTo>
                    <a:pt x="17336" y="3955"/>
                  </a:lnTo>
                  <a:cubicBezTo>
                    <a:pt x="17642" y="2843"/>
                    <a:pt x="17903" y="933"/>
                    <a:pt x="16414" y="130"/>
                  </a:cubicBezTo>
                  <a:cubicBezTo>
                    <a:pt x="16250" y="41"/>
                    <a:pt x="16087" y="0"/>
                    <a:pt x="1592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90;p2"/>
            <p:cNvSpPr/>
            <p:nvPr/>
          </p:nvSpPr>
          <p:spPr>
            <a:xfrm flipH="1">
              <a:off x="-250093" y="2817138"/>
              <a:ext cx="870506" cy="246903"/>
            </a:xfrm>
            <a:custGeom>
              <a:avLst/>
              <a:gdLst/>
              <a:ahLst/>
              <a:cxnLst/>
              <a:rect l="l" t="t" r="r" b="b"/>
              <a:pathLst>
                <a:path w="30587" h="7248" extrusionOk="0">
                  <a:moveTo>
                    <a:pt x="15926" y="0"/>
                  </a:moveTo>
                  <a:cubicBezTo>
                    <a:pt x="13961" y="0"/>
                    <a:pt x="12266" y="6080"/>
                    <a:pt x="12266" y="6080"/>
                  </a:cubicBezTo>
                  <a:cubicBezTo>
                    <a:pt x="12266" y="6080"/>
                    <a:pt x="12617" y="3734"/>
                    <a:pt x="10866" y="3624"/>
                  </a:cubicBezTo>
                  <a:cubicBezTo>
                    <a:pt x="10828" y="3621"/>
                    <a:pt x="10789" y="3620"/>
                    <a:pt x="10751" y="3620"/>
                  </a:cubicBezTo>
                  <a:cubicBezTo>
                    <a:pt x="9060" y="3620"/>
                    <a:pt x="7833" y="5963"/>
                    <a:pt x="7833" y="5963"/>
                  </a:cubicBezTo>
                  <a:lnTo>
                    <a:pt x="1" y="7248"/>
                  </a:lnTo>
                  <a:lnTo>
                    <a:pt x="30587" y="7248"/>
                  </a:lnTo>
                  <a:cubicBezTo>
                    <a:pt x="30587" y="7248"/>
                    <a:pt x="23118" y="6780"/>
                    <a:pt x="22652" y="6080"/>
                  </a:cubicBezTo>
                  <a:cubicBezTo>
                    <a:pt x="22185" y="5381"/>
                    <a:pt x="21404" y="2579"/>
                    <a:pt x="19519" y="2346"/>
                  </a:cubicBezTo>
                  <a:cubicBezTo>
                    <a:pt x="19441" y="2336"/>
                    <a:pt x="19365" y="2332"/>
                    <a:pt x="19291" y="2332"/>
                  </a:cubicBezTo>
                  <a:cubicBezTo>
                    <a:pt x="18256" y="2332"/>
                    <a:pt x="17651" y="3241"/>
                    <a:pt x="17336" y="3955"/>
                  </a:cubicBezTo>
                  <a:lnTo>
                    <a:pt x="17336" y="3955"/>
                  </a:lnTo>
                  <a:cubicBezTo>
                    <a:pt x="17642" y="2843"/>
                    <a:pt x="17903" y="933"/>
                    <a:pt x="16414" y="130"/>
                  </a:cubicBezTo>
                  <a:cubicBezTo>
                    <a:pt x="16250" y="41"/>
                    <a:pt x="16087" y="0"/>
                    <a:pt x="1592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1" name="Google Shape;191;p2"/>
          <p:cNvSpPr/>
          <p:nvPr/>
        </p:nvSpPr>
        <p:spPr>
          <a:xfrm flipH="1">
            <a:off x="7160406" y="2832503"/>
            <a:ext cx="806273" cy="191075"/>
          </a:xfrm>
          <a:custGeom>
            <a:avLst/>
            <a:gdLst/>
            <a:ahLst/>
            <a:cxnLst/>
            <a:rect l="l" t="t" r="r" b="b"/>
            <a:pathLst>
              <a:path w="30587" h="7248" extrusionOk="0">
                <a:moveTo>
                  <a:pt x="15926" y="0"/>
                </a:moveTo>
                <a:cubicBezTo>
                  <a:pt x="13961" y="0"/>
                  <a:pt x="12266" y="6080"/>
                  <a:pt x="12266" y="6080"/>
                </a:cubicBezTo>
                <a:cubicBezTo>
                  <a:pt x="12266" y="6080"/>
                  <a:pt x="12617" y="3734"/>
                  <a:pt x="10866" y="3624"/>
                </a:cubicBezTo>
                <a:cubicBezTo>
                  <a:pt x="10828" y="3621"/>
                  <a:pt x="10789" y="3620"/>
                  <a:pt x="10751" y="3620"/>
                </a:cubicBezTo>
                <a:cubicBezTo>
                  <a:pt x="9060" y="3620"/>
                  <a:pt x="7833" y="5963"/>
                  <a:pt x="7833" y="5963"/>
                </a:cubicBezTo>
                <a:lnTo>
                  <a:pt x="1" y="7248"/>
                </a:lnTo>
                <a:lnTo>
                  <a:pt x="30587" y="7248"/>
                </a:lnTo>
                <a:cubicBezTo>
                  <a:pt x="30587" y="7248"/>
                  <a:pt x="23118" y="6780"/>
                  <a:pt x="22652" y="6080"/>
                </a:cubicBezTo>
                <a:cubicBezTo>
                  <a:pt x="22185" y="5381"/>
                  <a:pt x="21404" y="2579"/>
                  <a:pt x="19519" y="2346"/>
                </a:cubicBezTo>
                <a:cubicBezTo>
                  <a:pt x="19441" y="2336"/>
                  <a:pt x="19365" y="2332"/>
                  <a:pt x="19291" y="2332"/>
                </a:cubicBezTo>
                <a:cubicBezTo>
                  <a:pt x="18256" y="2332"/>
                  <a:pt x="17651" y="3241"/>
                  <a:pt x="17336" y="3955"/>
                </a:cubicBezTo>
                <a:lnTo>
                  <a:pt x="17336" y="3955"/>
                </a:lnTo>
                <a:cubicBezTo>
                  <a:pt x="17642" y="2843"/>
                  <a:pt x="17903" y="933"/>
                  <a:pt x="16414" y="130"/>
                </a:cubicBezTo>
                <a:cubicBezTo>
                  <a:pt x="16250" y="41"/>
                  <a:pt x="16087" y="0"/>
                  <a:pt x="1592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2"/>
          <p:cNvSpPr txBox="1"/>
          <p:nvPr/>
        </p:nvSpPr>
        <p:spPr>
          <a:xfrm>
            <a:off x="3239763" y="3821312"/>
            <a:ext cx="837315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angolin"/>
              <a:buNone/>
            </a:pPr>
            <a:r>
              <a:rPr lang="en-US" sz="3000" b="0" i="0" u="none" strike="noStrike" cap="none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05</a:t>
            </a:r>
            <a:endParaRPr/>
          </a:p>
        </p:txBody>
      </p:sp>
      <p:sp>
        <p:nvSpPr>
          <p:cNvPr id="193" name="Google Shape;193;p2"/>
          <p:cNvSpPr txBox="1"/>
          <p:nvPr/>
        </p:nvSpPr>
        <p:spPr>
          <a:xfrm>
            <a:off x="3098712" y="4082762"/>
            <a:ext cx="2859827" cy="6419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Nanum Gothic"/>
              <a:buNone/>
            </a:pPr>
            <a:r>
              <a:rPr lang="en-US" sz="21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Company Data</a:t>
            </a:r>
            <a:endParaRPr/>
          </a:p>
        </p:txBody>
      </p:sp>
      <p:sp>
        <p:nvSpPr>
          <p:cNvPr id="194" name="Google Shape;194;p2"/>
          <p:cNvSpPr txBox="1"/>
          <p:nvPr/>
        </p:nvSpPr>
        <p:spPr>
          <a:xfrm>
            <a:off x="6200910" y="3778424"/>
            <a:ext cx="837315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angolin"/>
              <a:buNone/>
            </a:pPr>
            <a:r>
              <a:rPr lang="en-US" sz="3000" b="0" i="0" u="none" strike="noStrike" cap="none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06</a:t>
            </a:r>
            <a:endParaRPr/>
          </a:p>
        </p:txBody>
      </p:sp>
      <p:sp>
        <p:nvSpPr>
          <p:cNvPr id="195" name="Google Shape;195;p2"/>
          <p:cNvSpPr txBox="1"/>
          <p:nvPr/>
        </p:nvSpPr>
        <p:spPr>
          <a:xfrm>
            <a:off x="6155320" y="4123690"/>
            <a:ext cx="1939956" cy="6419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Nanum Gothic"/>
              <a:buNone/>
            </a:pPr>
            <a:r>
              <a:rPr lang="en-US" sz="21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Courses to consider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"/>
          <p:cNvSpPr/>
          <p:nvPr/>
        </p:nvSpPr>
        <p:spPr>
          <a:xfrm>
            <a:off x="1713383" y="246144"/>
            <a:ext cx="5335063" cy="847614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1" name="Google Shape;201;p3"/>
          <p:cNvGrpSpPr/>
          <p:nvPr/>
        </p:nvGrpSpPr>
        <p:grpSpPr>
          <a:xfrm>
            <a:off x="-139343" y="2477974"/>
            <a:ext cx="5083715" cy="2780837"/>
            <a:chOff x="-481288" y="2168075"/>
            <a:chExt cx="5439455" cy="2975431"/>
          </a:xfrm>
        </p:grpSpPr>
        <p:sp>
          <p:nvSpPr>
            <p:cNvPr id="202" name="Google Shape;202;p3"/>
            <p:cNvSpPr/>
            <p:nvPr/>
          </p:nvSpPr>
          <p:spPr>
            <a:xfrm flipH="1">
              <a:off x="-481288" y="2237993"/>
              <a:ext cx="5439455" cy="2905430"/>
            </a:xfrm>
            <a:custGeom>
              <a:avLst/>
              <a:gdLst/>
              <a:ahLst/>
              <a:cxnLst/>
              <a:rect l="l" t="t" r="r" b="b"/>
              <a:pathLst>
                <a:path w="92081" h="40314" extrusionOk="0">
                  <a:moveTo>
                    <a:pt x="52634" y="0"/>
                  </a:moveTo>
                  <a:cubicBezTo>
                    <a:pt x="52308" y="0"/>
                    <a:pt x="51980" y="13"/>
                    <a:pt x="51651" y="40"/>
                  </a:cubicBezTo>
                  <a:cubicBezTo>
                    <a:pt x="47192" y="409"/>
                    <a:pt x="43414" y="3356"/>
                    <a:pt x="40047" y="6305"/>
                  </a:cubicBezTo>
                  <a:cubicBezTo>
                    <a:pt x="36680" y="9252"/>
                    <a:pt x="33221" y="12438"/>
                    <a:pt x="28869" y="13475"/>
                  </a:cubicBezTo>
                  <a:cubicBezTo>
                    <a:pt x="25617" y="14250"/>
                    <a:pt x="22193" y="13734"/>
                    <a:pt x="18884" y="14199"/>
                  </a:cubicBezTo>
                  <a:cubicBezTo>
                    <a:pt x="13402" y="14969"/>
                    <a:pt x="0" y="24616"/>
                    <a:pt x="6085" y="40112"/>
                  </a:cubicBezTo>
                  <a:lnTo>
                    <a:pt x="81132" y="40282"/>
                  </a:lnTo>
                  <a:cubicBezTo>
                    <a:pt x="81361" y="40303"/>
                    <a:pt x="81583" y="40314"/>
                    <a:pt x="81800" y="40314"/>
                  </a:cubicBezTo>
                  <a:cubicBezTo>
                    <a:pt x="92080" y="40314"/>
                    <a:pt x="89563" y="16777"/>
                    <a:pt x="87839" y="12668"/>
                  </a:cubicBezTo>
                  <a:cubicBezTo>
                    <a:pt x="86081" y="8473"/>
                    <a:pt x="82744" y="4685"/>
                    <a:pt x="78338" y="3554"/>
                  </a:cubicBezTo>
                  <a:cubicBezTo>
                    <a:pt x="77072" y="3230"/>
                    <a:pt x="75782" y="3133"/>
                    <a:pt x="74479" y="3133"/>
                  </a:cubicBezTo>
                  <a:cubicBezTo>
                    <a:pt x="72576" y="3133"/>
                    <a:pt x="70646" y="3339"/>
                    <a:pt x="68733" y="3339"/>
                  </a:cubicBezTo>
                  <a:cubicBezTo>
                    <a:pt x="68051" y="3339"/>
                    <a:pt x="67371" y="3313"/>
                    <a:pt x="66695" y="3242"/>
                  </a:cubicBezTo>
                  <a:cubicBezTo>
                    <a:pt x="61897" y="2739"/>
                    <a:pt x="57402" y="0"/>
                    <a:pt x="5263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3"/>
            <p:cNvSpPr/>
            <p:nvPr/>
          </p:nvSpPr>
          <p:spPr>
            <a:xfrm flipH="1">
              <a:off x="-330472" y="2925914"/>
              <a:ext cx="5002279" cy="2217592"/>
            </a:xfrm>
            <a:custGeom>
              <a:avLst/>
              <a:gdLst/>
              <a:ahLst/>
              <a:cxnLst/>
              <a:rect l="l" t="t" r="r" b="b"/>
              <a:pathLst>
                <a:path w="80471" h="32195" extrusionOk="0">
                  <a:moveTo>
                    <a:pt x="47487" y="1"/>
                  </a:moveTo>
                  <a:cubicBezTo>
                    <a:pt x="43320" y="1"/>
                    <a:pt x="39414" y="2827"/>
                    <a:pt x="36193" y="5678"/>
                  </a:cubicBezTo>
                  <a:cubicBezTo>
                    <a:pt x="32550" y="8904"/>
                    <a:pt x="28659" y="12549"/>
                    <a:pt x="23801" y="12820"/>
                  </a:cubicBezTo>
                  <a:cubicBezTo>
                    <a:pt x="23603" y="12831"/>
                    <a:pt x="23405" y="12837"/>
                    <a:pt x="23208" y="12837"/>
                  </a:cubicBezTo>
                  <a:cubicBezTo>
                    <a:pt x="20202" y="12837"/>
                    <a:pt x="17266" y="11633"/>
                    <a:pt x="14247" y="11611"/>
                  </a:cubicBezTo>
                  <a:cubicBezTo>
                    <a:pt x="14221" y="11610"/>
                    <a:pt x="14196" y="11610"/>
                    <a:pt x="14170" y="11610"/>
                  </a:cubicBezTo>
                  <a:cubicBezTo>
                    <a:pt x="9546" y="11610"/>
                    <a:pt x="5189" y="14522"/>
                    <a:pt x="2843" y="18510"/>
                  </a:cubicBezTo>
                  <a:cubicBezTo>
                    <a:pt x="483" y="22521"/>
                    <a:pt x="1" y="27451"/>
                    <a:pt x="847" y="32025"/>
                  </a:cubicBezTo>
                  <a:lnTo>
                    <a:pt x="75894" y="32195"/>
                  </a:lnTo>
                  <a:cubicBezTo>
                    <a:pt x="80471" y="29741"/>
                    <a:pt x="79104" y="20847"/>
                    <a:pt x="78484" y="15147"/>
                  </a:cubicBezTo>
                  <a:cubicBezTo>
                    <a:pt x="77863" y="9446"/>
                    <a:pt x="74407" y="3185"/>
                    <a:pt x="68697" y="2665"/>
                  </a:cubicBezTo>
                  <a:cubicBezTo>
                    <a:pt x="68430" y="2640"/>
                    <a:pt x="68164" y="2629"/>
                    <a:pt x="67898" y="2629"/>
                  </a:cubicBezTo>
                  <a:cubicBezTo>
                    <a:pt x="65148" y="2629"/>
                    <a:pt x="62428" y="3814"/>
                    <a:pt x="59686" y="3814"/>
                  </a:cubicBezTo>
                  <a:cubicBezTo>
                    <a:pt x="59345" y="3814"/>
                    <a:pt x="59004" y="3796"/>
                    <a:pt x="58663" y="3754"/>
                  </a:cubicBezTo>
                  <a:cubicBezTo>
                    <a:pt x="55277" y="3347"/>
                    <a:pt x="52491" y="781"/>
                    <a:pt x="49140" y="153"/>
                  </a:cubicBezTo>
                  <a:cubicBezTo>
                    <a:pt x="48585" y="49"/>
                    <a:pt x="48034" y="1"/>
                    <a:pt x="4748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204;p3"/>
            <p:cNvSpPr/>
            <p:nvPr/>
          </p:nvSpPr>
          <p:spPr>
            <a:xfrm>
              <a:off x="367656" y="2499274"/>
              <a:ext cx="508313" cy="647218"/>
            </a:xfrm>
            <a:custGeom>
              <a:avLst/>
              <a:gdLst/>
              <a:ahLst/>
              <a:cxnLst/>
              <a:rect l="l" t="t" r="r" b="b"/>
              <a:pathLst>
                <a:path w="13635" h="17361" extrusionOk="0">
                  <a:moveTo>
                    <a:pt x="5674" y="7715"/>
                  </a:moveTo>
                  <a:cubicBezTo>
                    <a:pt x="5914" y="7856"/>
                    <a:pt x="6189" y="7933"/>
                    <a:pt x="6468" y="7933"/>
                  </a:cubicBezTo>
                  <a:cubicBezTo>
                    <a:pt x="6593" y="7933"/>
                    <a:pt x="6717" y="7917"/>
                    <a:pt x="6840" y="7887"/>
                  </a:cubicBezTo>
                  <a:lnTo>
                    <a:pt x="6840" y="7887"/>
                  </a:lnTo>
                  <a:lnTo>
                    <a:pt x="6570" y="10464"/>
                  </a:lnTo>
                  <a:lnTo>
                    <a:pt x="5083" y="9260"/>
                  </a:lnTo>
                  <a:cubicBezTo>
                    <a:pt x="5415" y="9058"/>
                    <a:pt x="5620" y="8695"/>
                    <a:pt x="5620" y="8309"/>
                  </a:cubicBezTo>
                  <a:cubicBezTo>
                    <a:pt x="5620" y="8176"/>
                    <a:pt x="5592" y="8043"/>
                    <a:pt x="5543" y="7910"/>
                  </a:cubicBezTo>
                  <a:lnTo>
                    <a:pt x="5548" y="7910"/>
                  </a:lnTo>
                  <a:cubicBezTo>
                    <a:pt x="5598" y="7848"/>
                    <a:pt x="5639" y="7783"/>
                    <a:pt x="5674" y="7715"/>
                  </a:cubicBezTo>
                  <a:close/>
                  <a:moveTo>
                    <a:pt x="6474" y="0"/>
                  </a:moveTo>
                  <a:cubicBezTo>
                    <a:pt x="5875" y="0"/>
                    <a:pt x="5304" y="345"/>
                    <a:pt x="5042" y="928"/>
                  </a:cubicBezTo>
                  <a:lnTo>
                    <a:pt x="5037" y="932"/>
                  </a:lnTo>
                  <a:cubicBezTo>
                    <a:pt x="4228" y="1015"/>
                    <a:pt x="3646" y="1698"/>
                    <a:pt x="3646" y="2474"/>
                  </a:cubicBezTo>
                  <a:cubicBezTo>
                    <a:pt x="3646" y="2586"/>
                    <a:pt x="3656" y="2696"/>
                    <a:pt x="3678" y="2808"/>
                  </a:cubicBezTo>
                  <a:lnTo>
                    <a:pt x="3673" y="2808"/>
                  </a:lnTo>
                  <a:cubicBezTo>
                    <a:pt x="3154" y="3275"/>
                    <a:pt x="3027" y="4005"/>
                    <a:pt x="3291" y="4600"/>
                  </a:cubicBezTo>
                  <a:cubicBezTo>
                    <a:pt x="3253" y="4596"/>
                    <a:pt x="3216" y="4593"/>
                    <a:pt x="3179" y="4593"/>
                  </a:cubicBezTo>
                  <a:cubicBezTo>
                    <a:pt x="2935" y="4593"/>
                    <a:pt x="2686" y="4676"/>
                    <a:pt x="2480" y="4843"/>
                  </a:cubicBezTo>
                  <a:cubicBezTo>
                    <a:pt x="2347" y="4792"/>
                    <a:pt x="2214" y="4771"/>
                    <a:pt x="2081" y="4771"/>
                  </a:cubicBezTo>
                  <a:cubicBezTo>
                    <a:pt x="1588" y="4771"/>
                    <a:pt x="1138" y="5092"/>
                    <a:pt x="1005" y="5596"/>
                  </a:cubicBezTo>
                  <a:cubicBezTo>
                    <a:pt x="501" y="5731"/>
                    <a:pt x="173" y="6184"/>
                    <a:pt x="173" y="6673"/>
                  </a:cubicBezTo>
                  <a:cubicBezTo>
                    <a:pt x="173" y="6806"/>
                    <a:pt x="201" y="6939"/>
                    <a:pt x="251" y="7072"/>
                  </a:cubicBezTo>
                  <a:cubicBezTo>
                    <a:pt x="84" y="7283"/>
                    <a:pt x="0" y="7527"/>
                    <a:pt x="0" y="7777"/>
                  </a:cubicBezTo>
                  <a:cubicBezTo>
                    <a:pt x="0" y="8138"/>
                    <a:pt x="178" y="8492"/>
                    <a:pt x="511" y="8709"/>
                  </a:cubicBezTo>
                  <a:cubicBezTo>
                    <a:pt x="472" y="9352"/>
                    <a:pt x="988" y="9879"/>
                    <a:pt x="1626" y="9879"/>
                  </a:cubicBezTo>
                  <a:lnTo>
                    <a:pt x="1681" y="9879"/>
                  </a:lnTo>
                  <a:cubicBezTo>
                    <a:pt x="1897" y="10211"/>
                    <a:pt x="2253" y="10389"/>
                    <a:pt x="2620" y="10389"/>
                  </a:cubicBezTo>
                  <a:cubicBezTo>
                    <a:pt x="2863" y="10389"/>
                    <a:pt x="3113" y="10306"/>
                    <a:pt x="3318" y="10139"/>
                  </a:cubicBezTo>
                  <a:cubicBezTo>
                    <a:pt x="3451" y="10189"/>
                    <a:pt x="3584" y="10211"/>
                    <a:pt x="3718" y="10211"/>
                  </a:cubicBezTo>
                  <a:cubicBezTo>
                    <a:pt x="4104" y="10211"/>
                    <a:pt x="4467" y="10011"/>
                    <a:pt x="4669" y="9677"/>
                  </a:cubicBezTo>
                  <a:lnTo>
                    <a:pt x="6423" y="11842"/>
                  </a:lnTo>
                  <a:lnTo>
                    <a:pt x="6426" y="11841"/>
                  </a:lnTo>
                  <a:lnTo>
                    <a:pt x="6426" y="11841"/>
                  </a:lnTo>
                  <a:lnTo>
                    <a:pt x="5846" y="17361"/>
                  </a:lnTo>
                  <a:lnTo>
                    <a:pt x="8654" y="17361"/>
                  </a:lnTo>
                  <a:lnTo>
                    <a:pt x="8207" y="13100"/>
                  </a:lnTo>
                  <a:lnTo>
                    <a:pt x="10015" y="10870"/>
                  </a:lnTo>
                  <a:cubicBezTo>
                    <a:pt x="10162" y="11120"/>
                    <a:pt x="10433" y="11271"/>
                    <a:pt x="10727" y="11271"/>
                  </a:cubicBezTo>
                  <a:cubicBezTo>
                    <a:pt x="10828" y="11271"/>
                    <a:pt x="10928" y="11254"/>
                    <a:pt x="11027" y="11215"/>
                  </a:cubicBezTo>
                  <a:cubicBezTo>
                    <a:pt x="11182" y="11343"/>
                    <a:pt x="11367" y="11403"/>
                    <a:pt x="11551" y="11403"/>
                  </a:cubicBezTo>
                  <a:cubicBezTo>
                    <a:pt x="11822" y="11403"/>
                    <a:pt x="12089" y="11271"/>
                    <a:pt x="12248" y="11027"/>
                  </a:cubicBezTo>
                  <a:lnTo>
                    <a:pt x="12248" y="11021"/>
                  </a:lnTo>
                  <a:lnTo>
                    <a:pt x="12252" y="11021"/>
                  </a:lnTo>
                  <a:cubicBezTo>
                    <a:pt x="12269" y="11022"/>
                    <a:pt x="12285" y="11023"/>
                    <a:pt x="12301" y="11023"/>
                  </a:cubicBezTo>
                  <a:cubicBezTo>
                    <a:pt x="12773" y="11023"/>
                    <a:pt x="13151" y="10627"/>
                    <a:pt x="13129" y="10150"/>
                  </a:cubicBezTo>
                  <a:lnTo>
                    <a:pt x="13129" y="10145"/>
                  </a:lnTo>
                  <a:cubicBezTo>
                    <a:pt x="13546" y="9879"/>
                    <a:pt x="13635" y="9308"/>
                    <a:pt x="13324" y="8925"/>
                  </a:cubicBezTo>
                  <a:lnTo>
                    <a:pt x="13318" y="8919"/>
                  </a:lnTo>
                  <a:cubicBezTo>
                    <a:pt x="13356" y="8819"/>
                    <a:pt x="13373" y="8720"/>
                    <a:pt x="13373" y="8620"/>
                  </a:cubicBezTo>
                  <a:cubicBezTo>
                    <a:pt x="13373" y="8254"/>
                    <a:pt x="13130" y="7916"/>
                    <a:pt x="12758" y="7815"/>
                  </a:cubicBezTo>
                  <a:cubicBezTo>
                    <a:pt x="12658" y="7438"/>
                    <a:pt x="12320" y="7201"/>
                    <a:pt x="11954" y="7201"/>
                  </a:cubicBezTo>
                  <a:cubicBezTo>
                    <a:pt x="11854" y="7201"/>
                    <a:pt x="11753" y="7216"/>
                    <a:pt x="11654" y="7256"/>
                  </a:cubicBezTo>
                  <a:cubicBezTo>
                    <a:pt x="11499" y="7128"/>
                    <a:pt x="11310" y="7066"/>
                    <a:pt x="11127" y="7066"/>
                  </a:cubicBezTo>
                  <a:cubicBezTo>
                    <a:pt x="10856" y="7066"/>
                    <a:pt x="10589" y="7201"/>
                    <a:pt x="10429" y="7449"/>
                  </a:cubicBezTo>
                  <a:cubicBezTo>
                    <a:pt x="10413" y="7448"/>
                    <a:pt x="10397" y="7448"/>
                    <a:pt x="10381" y="7448"/>
                  </a:cubicBezTo>
                  <a:cubicBezTo>
                    <a:pt x="9925" y="7448"/>
                    <a:pt x="9553" y="7820"/>
                    <a:pt x="9553" y="8276"/>
                  </a:cubicBezTo>
                  <a:lnTo>
                    <a:pt x="9553" y="8326"/>
                  </a:lnTo>
                  <a:cubicBezTo>
                    <a:pt x="9302" y="8487"/>
                    <a:pt x="9175" y="8753"/>
                    <a:pt x="9175" y="9025"/>
                  </a:cubicBezTo>
                  <a:cubicBezTo>
                    <a:pt x="9175" y="9208"/>
                    <a:pt x="9230" y="9396"/>
                    <a:pt x="9358" y="9551"/>
                  </a:cubicBezTo>
                  <a:cubicBezTo>
                    <a:pt x="9202" y="9954"/>
                    <a:pt x="9383" y="10399"/>
                    <a:pt x="9749" y="10590"/>
                  </a:cubicBezTo>
                  <a:lnTo>
                    <a:pt x="8092" y="12002"/>
                  </a:lnTo>
                  <a:lnTo>
                    <a:pt x="7661" y="7887"/>
                  </a:lnTo>
                  <a:lnTo>
                    <a:pt x="7661" y="7887"/>
                  </a:lnTo>
                  <a:cubicBezTo>
                    <a:pt x="7783" y="7917"/>
                    <a:pt x="7909" y="7931"/>
                    <a:pt x="8032" y="7931"/>
                  </a:cubicBezTo>
                  <a:cubicBezTo>
                    <a:pt x="8625" y="7931"/>
                    <a:pt x="9196" y="7593"/>
                    <a:pt x="9458" y="7005"/>
                  </a:cubicBezTo>
                  <a:cubicBezTo>
                    <a:pt x="10268" y="6922"/>
                    <a:pt x="10856" y="6235"/>
                    <a:pt x="10856" y="5458"/>
                  </a:cubicBezTo>
                  <a:cubicBezTo>
                    <a:pt x="10856" y="5353"/>
                    <a:pt x="10845" y="5241"/>
                    <a:pt x="10822" y="5131"/>
                  </a:cubicBezTo>
                  <a:lnTo>
                    <a:pt x="10822" y="5126"/>
                  </a:lnTo>
                  <a:cubicBezTo>
                    <a:pt x="11165" y="4815"/>
                    <a:pt x="11338" y="4393"/>
                    <a:pt x="11338" y="3967"/>
                  </a:cubicBezTo>
                  <a:cubicBezTo>
                    <a:pt x="11338" y="3545"/>
                    <a:pt x="11165" y="3117"/>
                    <a:pt x="10822" y="2808"/>
                  </a:cubicBezTo>
                  <a:cubicBezTo>
                    <a:pt x="10845" y="2696"/>
                    <a:pt x="10856" y="2586"/>
                    <a:pt x="10856" y="2480"/>
                  </a:cubicBezTo>
                  <a:cubicBezTo>
                    <a:pt x="10856" y="1698"/>
                    <a:pt x="10268" y="1015"/>
                    <a:pt x="9458" y="932"/>
                  </a:cubicBezTo>
                  <a:lnTo>
                    <a:pt x="9458" y="928"/>
                  </a:lnTo>
                  <a:cubicBezTo>
                    <a:pt x="9196" y="345"/>
                    <a:pt x="8620" y="0"/>
                    <a:pt x="8026" y="0"/>
                  </a:cubicBezTo>
                  <a:cubicBezTo>
                    <a:pt x="7760" y="0"/>
                    <a:pt x="7495" y="67"/>
                    <a:pt x="7250" y="211"/>
                  </a:cubicBezTo>
                  <a:cubicBezTo>
                    <a:pt x="7000" y="67"/>
                    <a:pt x="6734" y="0"/>
                    <a:pt x="647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205;p3"/>
            <p:cNvSpPr/>
            <p:nvPr/>
          </p:nvSpPr>
          <p:spPr>
            <a:xfrm>
              <a:off x="1587130" y="2168075"/>
              <a:ext cx="881741" cy="1122649"/>
            </a:xfrm>
            <a:custGeom>
              <a:avLst/>
              <a:gdLst/>
              <a:ahLst/>
              <a:cxnLst/>
              <a:rect l="l" t="t" r="r" b="b"/>
              <a:pathLst>
                <a:path w="13635" h="17361" extrusionOk="0">
                  <a:moveTo>
                    <a:pt x="5674" y="7715"/>
                  </a:moveTo>
                  <a:cubicBezTo>
                    <a:pt x="5914" y="7856"/>
                    <a:pt x="6189" y="7933"/>
                    <a:pt x="6468" y="7933"/>
                  </a:cubicBezTo>
                  <a:cubicBezTo>
                    <a:pt x="6593" y="7933"/>
                    <a:pt x="6717" y="7917"/>
                    <a:pt x="6840" y="7887"/>
                  </a:cubicBezTo>
                  <a:lnTo>
                    <a:pt x="6840" y="7887"/>
                  </a:lnTo>
                  <a:lnTo>
                    <a:pt x="6570" y="10464"/>
                  </a:lnTo>
                  <a:lnTo>
                    <a:pt x="5083" y="9260"/>
                  </a:lnTo>
                  <a:cubicBezTo>
                    <a:pt x="5415" y="9058"/>
                    <a:pt x="5620" y="8695"/>
                    <a:pt x="5620" y="8309"/>
                  </a:cubicBezTo>
                  <a:cubicBezTo>
                    <a:pt x="5620" y="8176"/>
                    <a:pt x="5592" y="8043"/>
                    <a:pt x="5543" y="7910"/>
                  </a:cubicBezTo>
                  <a:lnTo>
                    <a:pt x="5548" y="7910"/>
                  </a:lnTo>
                  <a:cubicBezTo>
                    <a:pt x="5598" y="7848"/>
                    <a:pt x="5639" y="7783"/>
                    <a:pt x="5674" y="7715"/>
                  </a:cubicBezTo>
                  <a:close/>
                  <a:moveTo>
                    <a:pt x="6474" y="0"/>
                  </a:moveTo>
                  <a:cubicBezTo>
                    <a:pt x="5875" y="0"/>
                    <a:pt x="5304" y="345"/>
                    <a:pt x="5042" y="928"/>
                  </a:cubicBezTo>
                  <a:lnTo>
                    <a:pt x="5037" y="932"/>
                  </a:lnTo>
                  <a:cubicBezTo>
                    <a:pt x="4228" y="1015"/>
                    <a:pt x="3646" y="1698"/>
                    <a:pt x="3646" y="2474"/>
                  </a:cubicBezTo>
                  <a:cubicBezTo>
                    <a:pt x="3646" y="2586"/>
                    <a:pt x="3656" y="2696"/>
                    <a:pt x="3678" y="2808"/>
                  </a:cubicBezTo>
                  <a:lnTo>
                    <a:pt x="3673" y="2808"/>
                  </a:lnTo>
                  <a:cubicBezTo>
                    <a:pt x="3154" y="3275"/>
                    <a:pt x="3027" y="4005"/>
                    <a:pt x="3291" y="4600"/>
                  </a:cubicBezTo>
                  <a:cubicBezTo>
                    <a:pt x="3253" y="4596"/>
                    <a:pt x="3216" y="4593"/>
                    <a:pt x="3179" y="4593"/>
                  </a:cubicBezTo>
                  <a:cubicBezTo>
                    <a:pt x="2935" y="4593"/>
                    <a:pt x="2686" y="4676"/>
                    <a:pt x="2480" y="4843"/>
                  </a:cubicBezTo>
                  <a:cubicBezTo>
                    <a:pt x="2347" y="4792"/>
                    <a:pt x="2214" y="4771"/>
                    <a:pt x="2081" y="4771"/>
                  </a:cubicBezTo>
                  <a:cubicBezTo>
                    <a:pt x="1588" y="4771"/>
                    <a:pt x="1138" y="5092"/>
                    <a:pt x="1005" y="5596"/>
                  </a:cubicBezTo>
                  <a:cubicBezTo>
                    <a:pt x="501" y="5731"/>
                    <a:pt x="173" y="6184"/>
                    <a:pt x="173" y="6673"/>
                  </a:cubicBezTo>
                  <a:cubicBezTo>
                    <a:pt x="173" y="6806"/>
                    <a:pt x="201" y="6939"/>
                    <a:pt x="251" y="7072"/>
                  </a:cubicBezTo>
                  <a:cubicBezTo>
                    <a:pt x="84" y="7283"/>
                    <a:pt x="0" y="7527"/>
                    <a:pt x="0" y="7777"/>
                  </a:cubicBezTo>
                  <a:cubicBezTo>
                    <a:pt x="0" y="8138"/>
                    <a:pt x="178" y="8492"/>
                    <a:pt x="511" y="8709"/>
                  </a:cubicBezTo>
                  <a:cubicBezTo>
                    <a:pt x="472" y="9352"/>
                    <a:pt x="988" y="9879"/>
                    <a:pt x="1626" y="9879"/>
                  </a:cubicBezTo>
                  <a:lnTo>
                    <a:pt x="1681" y="9879"/>
                  </a:lnTo>
                  <a:cubicBezTo>
                    <a:pt x="1897" y="10211"/>
                    <a:pt x="2253" y="10389"/>
                    <a:pt x="2620" y="10389"/>
                  </a:cubicBezTo>
                  <a:cubicBezTo>
                    <a:pt x="2863" y="10389"/>
                    <a:pt x="3113" y="10306"/>
                    <a:pt x="3318" y="10139"/>
                  </a:cubicBezTo>
                  <a:cubicBezTo>
                    <a:pt x="3451" y="10189"/>
                    <a:pt x="3584" y="10211"/>
                    <a:pt x="3718" y="10211"/>
                  </a:cubicBezTo>
                  <a:cubicBezTo>
                    <a:pt x="4104" y="10211"/>
                    <a:pt x="4467" y="10011"/>
                    <a:pt x="4669" y="9677"/>
                  </a:cubicBezTo>
                  <a:lnTo>
                    <a:pt x="6423" y="11842"/>
                  </a:lnTo>
                  <a:lnTo>
                    <a:pt x="6426" y="11841"/>
                  </a:lnTo>
                  <a:lnTo>
                    <a:pt x="6426" y="11841"/>
                  </a:lnTo>
                  <a:lnTo>
                    <a:pt x="5846" y="17361"/>
                  </a:lnTo>
                  <a:lnTo>
                    <a:pt x="8654" y="17361"/>
                  </a:lnTo>
                  <a:lnTo>
                    <a:pt x="8207" y="13100"/>
                  </a:lnTo>
                  <a:lnTo>
                    <a:pt x="10015" y="10870"/>
                  </a:lnTo>
                  <a:cubicBezTo>
                    <a:pt x="10162" y="11120"/>
                    <a:pt x="10433" y="11271"/>
                    <a:pt x="10727" y="11271"/>
                  </a:cubicBezTo>
                  <a:cubicBezTo>
                    <a:pt x="10828" y="11271"/>
                    <a:pt x="10928" y="11254"/>
                    <a:pt x="11027" y="11215"/>
                  </a:cubicBezTo>
                  <a:cubicBezTo>
                    <a:pt x="11182" y="11343"/>
                    <a:pt x="11367" y="11403"/>
                    <a:pt x="11551" y="11403"/>
                  </a:cubicBezTo>
                  <a:cubicBezTo>
                    <a:pt x="11822" y="11403"/>
                    <a:pt x="12089" y="11271"/>
                    <a:pt x="12248" y="11027"/>
                  </a:cubicBezTo>
                  <a:lnTo>
                    <a:pt x="12248" y="11021"/>
                  </a:lnTo>
                  <a:lnTo>
                    <a:pt x="12252" y="11021"/>
                  </a:lnTo>
                  <a:cubicBezTo>
                    <a:pt x="12269" y="11022"/>
                    <a:pt x="12285" y="11023"/>
                    <a:pt x="12301" y="11023"/>
                  </a:cubicBezTo>
                  <a:cubicBezTo>
                    <a:pt x="12773" y="11023"/>
                    <a:pt x="13151" y="10627"/>
                    <a:pt x="13129" y="10150"/>
                  </a:cubicBezTo>
                  <a:lnTo>
                    <a:pt x="13129" y="10145"/>
                  </a:lnTo>
                  <a:cubicBezTo>
                    <a:pt x="13546" y="9879"/>
                    <a:pt x="13635" y="9308"/>
                    <a:pt x="13324" y="8925"/>
                  </a:cubicBezTo>
                  <a:lnTo>
                    <a:pt x="13318" y="8919"/>
                  </a:lnTo>
                  <a:cubicBezTo>
                    <a:pt x="13356" y="8819"/>
                    <a:pt x="13373" y="8720"/>
                    <a:pt x="13373" y="8620"/>
                  </a:cubicBezTo>
                  <a:cubicBezTo>
                    <a:pt x="13373" y="8254"/>
                    <a:pt x="13130" y="7916"/>
                    <a:pt x="12758" y="7815"/>
                  </a:cubicBezTo>
                  <a:cubicBezTo>
                    <a:pt x="12658" y="7438"/>
                    <a:pt x="12320" y="7201"/>
                    <a:pt x="11954" y="7201"/>
                  </a:cubicBezTo>
                  <a:cubicBezTo>
                    <a:pt x="11854" y="7201"/>
                    <a:pt x="11753" y="7216"/>
                    <a:pt x="11654" y="7256"/>
                  </a:cubicBezTo>
                  <a:cubicBezTo>
                    <a:pt x="11499" y="7128"/>
                    <a:pt x="11310" y="7066"/>
                    <a:pt x="11127" y="7066"/>
                  </a:cubicBezTo>
                  <a:cubicBezTo>
                    <a:pt x="10856" y="7066"/>
                    <a:pt x="10589" y="7201"/>
                    <a:pt x="10429" y="7449"/>
                  </a:cubicBezTo>
                  <a:cubicBezTo>
                    <a:pt x="10413" y="7448"/>
                    <a:pt x="10397" y="7448"/>
                    <a:pt x="10381" y="7448"/>
                  </a:cubicBezTo>
                  <a:cubicBezTo>
                    <a:pt x="9925" y="7448"/>
                    <a:pt x="9553" y="7820"/>
                    <a:pt x="9553" y="8276"/>
                  </a:cubicBezTo>
                  <a:lnTo>
                    <a:pt x="9553" y="8326"/>
                  </a:lnTo>
                  <a:cubicBezTo>
                    <a:pt x="9302" y="8487"/>
                    <a:pt x="9175" y="8753"/>
                    <a:pt x="9175" y="9025"/>
                  </a:cubicBezTo>
                  <a:cubicBezTo>
                    <a:pt x="9175" y="9208"/>
                    <a:pt x="9230" y="9396"/>
                    <a:pt x="9358" y="9551"/>
                  </a:cubicBezTo>
                  <a:cubicBezTo>
                    <a:pt x="9202" y="9954"/>
                    <a:pt x="9383" y="10399"/>
                    <a:pt x="9749" y="10590"/>
                  </a:cubicBezTo>
                  <a:lnTo>
                    <a:pt x="8092" y="12002"/>
                  </a:lnTo>
                  <a:lnTo>
                    <a:pt x="7661" y="7887"/>
                  </a:lnTo>
                  <a:lnTo>
                    <a:pt x="7661" y="7887"/>
                  </a:lnTo>
                  <a:cubicBezTo>
                    <a:pt x="7783" y="7917"/>
                    <a:pt x="7909" y="7931"/>
                    <a:pt x="8032" y="7931"/>
                  </a:cubicBezTo>
                  <a:cubicBezTo>
                    <a:pt x="8625" y="7931"/>
                    <a:pt x="9196" y="7593"/>
                    <a:pt x="9458" y="7005"/>
                  </a:cubicBezTo>
                  <a:cubicBezTo>
                    <a:pt x="10268" y="6922"/>
                    <a:pt x="10856" y="6235"/>
                    <a:pt x="10856" y="5458"/>
                  </a:cubicBezTo>
                  <a:cubicBezTo>
                    <a:pt x="10856" y="5353"/>
                    <a:pt x="10845" y="5241"/>
                    <a:pt x="10822" y="5131"/>
                  </a:cubicBezTo>
                  <a:lnTo>
                    <a:pt x="10822" y="5126"/>
                  </a:lnTo>
                  <a:cubicBezTo>
                    <a:pt x="11165" y="4815"/>
                    <a:pt x="11338" y="4393"/>
                    <a:pt x="11338" y="3967"/>
                  </a:cubicBezTo>
                  <a:cubicBezTo>
                    <a:pt x="11338" y="3545"/>
                    <a:pt x="11165" y="3117"/>
                    <a:pt x="10822" y="2808"/>
                  </a:cubicBezTo>
                  <a:cubicBezTo>
                    <a:pt x="10845" y="2696"/>
                    <a:pt x="10856" y="2586"/>
                    <a:pt x="10856" y="2480"/>
                  </a:cubicBezTo>
                  <a:cubicBezTo>
                    <a:pt x="10856" y="1698"/>
                    <a:pt x="10268" y="1015"/>
                    <a:pt x="9458" y="932"/>
                  </a:cubicBezTo>
                  <a:lnTo>
                    <a:pt x="9458" y="928"/>
                  </a:lnTo>
                  <a:cubicBezTo>
                    <a:pt x="9196" y="345"/>
                    <a:pt x="8620" y="0"/>
                    <a:pt x="8026" y="0"/>
                  </a:cubicBezTo>
                  <a:cubicBezTo>
                    <a:pt x="7760" y="0"/>
                    <a:pt x="7495" y="67"/>
                    <a:pt x="7250" y="211"/>
                  </a:cubicBezTo>
                  <a:cubicBezTo>
                    <a:pt x="7000" y="67"/>
                    <a:pt x="6734" y="0"/>
                    <a:pt x="647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6" name="Google Shape;206;p3"/>
          <p:cNvSpPr/>
          <p:nvPr/>
        </p:nvSpPr>
        <p:spPr>
          <a:xfrm flipH="1">
            <a:off x="3251772" y="4296189"/>
            <a:ext cx="1279148" cy="303129"/>
          </a:xfrm>
          <a:custGeom>
            <a:avLst/>
            <a:gdLst/>
            <a:ahLst/>
            <a:cxnLst/>
            <a:rect l="l" t="t" r="r" b="b"/>
            <a:pathLst>
              <a:path w="30587" h="7248" extrusionOk="0">
                <a:moveTo>
                  <a:pt x="15926" y="0"/>
                </a:moveTo>
                <a:cubicBezTo>
                  <a:pt x="13961" y="0"/>
                  <a:pt x="12266" y="6080"/>
                  <a:pt x="12266" y="6080"/>
                </a:cubicBezTo>
                <a:cubicBezTo>
                  <a:pt x="12266" y="6080"/>
                  <a:pt x="12617" y="3734"/>
                  <a:pt x="10866" y="3624"/>
                </a:cubicBezTo>
                <a:cubicBezTo>
                  <a:pt x="10828" y="3621"/>
                  <a:pt x="10789" y="3620"/>
                  <a:pt x="10751" y="3620"/>
                </a:cubicBezTo>
                <a:cubicBezTo>
                  <a:pt x="9060" y="3620"/>
                  <a:pt x="7833" y="5963"/>
                  <a:pt x="7833" y="5963"/>
                </a:cubicBezTo>
                <a:lnTo>
                  <a:pt x="1" y="7248"/>
                </a:lnTo>
                <a:lnTo>
                  <a:pt x="30587" y="7248"/>
                </a:lnTo>
                <a:cubicBezTo>
                  <a:pt x="30587" y="7248"/>
                  <a:pt x="23118" y="6780"/>
                  <a:pt x="22652" y="6080"/>
                </a:cubicBezTo>
                <a:cubicBezTo>
                  <a:pt x="22185" y="5381"/>
                  <a:pt x="21404" y="2579"/>
                  <a:pt x="19519" y="2346"/>
                </a:cubicBezTo>
                <a:cubicBezTo>
                  <a:pt x="19441" y="2336"/>
                  <a:pt x="19365" y="2332"/>
                  <a:pt x="19291" y="2332"/>
                </a:cubicBezTo>
                <a:cubicBezTo>
                  <a:pt x="18256" y="2332"/>
                  <a:pt x="17651" y="3241"/>
                  <a:pt x="17336" y="3955"/>
                </a:cubicBezTo>
                <a:lnTo>
                  <a:pt x="17336" y="3955"/>
                </a:lnTo>
                <a:cubicBezTo>
                  <a:pt x="17642" y="2843"/>
                  <a:pt x="17903" y="933"/>
                  <a:pt x="16414" y="130"/>
                </a:cubicBezTo>
                <a:cubicBezTo>
                  <a:pt x="16250" y="41"/>
                  <a:pt x="16087" y="0"/>
                  <a:pt x="1592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3"/>
          <p:cNvSpPr txBox="1">
            <a:spLocks noGrp="1"/>
          </p:cNvSpPr>
          <p:nvPr>
            <p:ph type="title"/>
          </p:nvPr>
        </p:nvSpPr>
        <p:spPr>
          <a:xfrm>
            <a:off x="2612242" y="189625"/>
            <a:ext cx="3489033" cy="9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 sz="4000"/>
              <a:t>Introduction</a:t>
            </a:r>
            <a:endParaRPr/>
          </a:p>
        </p:txBody>
      </p:sp>
      <p:sp>
        <p:nvSpPr>
          <p:cNvPr id="208" name="Google Shape;208;p3"/>
          <p:cNvSpPr txBox="1">
            <a:spLocks noGrp="1"/>
          </p:cNvSpPr>
          <p:nvPr>
            <p:ph type="title" idx="2"/>
          </p:nvPr>
        </p:nvSpPr>
        <p:spPr>
          <a:xfrm>
            <a:off x="402800" y="296001"/>
            <a:ext cx="1196400" cy="7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</a:pPr>
            <a:r>
              <a:rPr lang="en-US" sz="5500"/>
              <a:t>01</a:t>
            </a:r>
            <a:endParaRPr/>
          </a:p>
        </p:txBody>
      </p:sp>
      <p:sp>
        <p:nvSpPr>
          <p:cNvPr id="209" name="Google Shape;209;p3"/>
          <p:cNvSpPr/>
          <p:nvPr/>
        </p:nvSpPr>
        <p:spPr>
          <a:xfrm flipH="1">
            <a:off x="3745426" y="1657508"/>
            <a:ext cx="1746824" cy="413951"/>
          </a:xfrm>
          <a:custGeom>
            <a:avLst/>
            <a:gdLst/>
            <a:ahLst/>
            <a:cxnLst/>
            <a:rect l="l" t="t" r="r" b="b"/>
            <a:pathLst>
              <a:path w="30587" h="7248" extrusionOk="0">
                <a:moveTo>
                  <a:pt x="15926" y="0"/>
                </a:moveTo>
                <a:cubicBezTo>
                  <a:pt x="13961" y="0"/>
                  <a:pt x="12266" y="6080"/>
                  <a:pt x="12266" y="6080"/>
                </a:cubicBezTo>
                <a:cubicBezTo>
                  <a:pt x="12266" y="6080"/>
                  <a:pt x="12617" y="3734"/>
                  <a:pt x="10866" y="3624"/>
                </a:cubicBezTo>
                <a:cubicBezTo>
                  <a:pt x="10828" y="3621"/>
                  <a:pt x="10789" y="3620"/>
                  <a:pt x="10751" y="3620"/>
                </a:cubicBezTo>
                <a:cubicBezTo>
                  <a:pt x="9060" y="3620"/>
                  <a:pt x="7833" y="5963"/>
                  <a:pt x="7833" y="5963"/>
                </a:cubicBezTo>
                <a:lnTo>
                  <a:pt x="1" y="7248"/>
                </a:lnTo>
                <a:lnTo>
                  <a:pt x="30587" y="7248"/>
                </a:lnTo>
                <a:cubicBezTo>
                  <a:pt x="30587" y="7248"/>
                  <a:pt x="23118" y="6780"/>
                  <a:pt x="22652" y="6080"/>
                </a:cubicBezTo>
                <a:cubicBezTo>
                  <a:pt x="22185" y="5381"/>
                  <a:pt x="21404" y="2579"/>
                  <a:pt x="19519" y="2346"/>
                </a:cubicBezTo>
                <a:cubicBezTo>
                  <a:pt x="19441" y="2336"/>
                  <a:pt x="19365" y="2332"/>
                  <a:pt x="19291" y="2332"/>
                </a:cubicBezTo>
                <a:cubicBezTo>
                  <a:pt x="18256" y="2332"/>
                  <a:pt x="17651" y="3241"/>
                  <a:pt x="17336" y="3955"/>
                </a:cubicBezTo>
                <a:lnTo>
                  <a:pt x="17336" y="3955"/>
                </a:lnTo>
                <a:cubicBezTo>
                  <a:pt x="17642" y="2843"/>
                  <a:pt x="17903" y="933"/>
                  <a:pt x="16414" y="130"/>
                </a:cubicBezTo>
                <a:cubicBezTo>
                  <a:pt x="16250" y="41"/>
                  <a:pt x="16087" y="0"/>
                  <a:pt x="1592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3"/>
          <p:cNvSpPr/>
          <p:nvPr/>
        </p:nvSpPr>
        <p:spPr>
          <a:xfrm flipH="1">
            <a:off x="6813658" y="1106528"/>
            <a:ext cx="1929351" cy="457204"/>
          </a:xfrm>
          <a:custGeom>
            <a:avLst/>
            <a:gdLst/>
            <a:ahLst/>
            <a:cxnLst/>
            <a:rect l="l" t="t" r="r" b="b"/>
            <a:pathLst>
              <a:path w="30587" h="7248" extrusionOk="0">
                <a:moveTo>
                  <a:pt x="15926" y="0"/>
                </a:moveTo>
                <a:cubicBezTo>
                  <a:pt x="13961" y="0"/>
                  <a:pt x="12266" y="6080"/>
                  <a:pt x="12266" y="6080"/>
                </a:cubicBezTo>
                <a:cubicBezTo>
                  <a:pt x="12266" y="6080"/>
                  <a:pt x="12617" y="3734"/>
                  <a:pt x="10866" y="3624"/>
                </a:cubicBezTo>
                <a:cubicBezTo>
                  <a:pt x="10828" y="3621"/>
                  <a:pt x="10789" y="3620"/>
                  <a:pt x="10751" y="3620"/>
                </a:cubicBezTo>
                <a:cubicBezTo>
                  <a:pt x="9060" y="3620"/>
                  <a:pt x="7833" y="5963"/>
                  <a:pt x="7833" y="5963"/>
                </a:cubicBezTo>
                <a:lnTo>
                  <a:pt x="1" y="7248"/>
                </a:lnTo>
                <a:lnTo>
                  <a:pt x="30587" y="7248"/>
                </a:lnTo>
                <a:cubicBezTo>
                  <a:pt x="30587" y="7248"/>
                  <a:pt x="23118" y="6780"/>
                  <a:pt x="22652" y="6080"/>
                </a:cubicBezTo>
                <a:cubicBezTo>
                  <a:pt x="22185" y="5381"/>
                  <a:pt x="21404" y="2579"/>
                  <a:pt x="19519" y="2346"/>
                </a:cubicBezTo>
                <a:cubicBezTo>
                  <a:pt x="19441" y="2336"/>
                  <a:pt x="19365" y="2332"/>
                  <a:pt x="19291" y="2332"/>
                </a:cubicBezTo>
                <a:cubicBezTo>
                  <a:pt x="18256" y="2332"/>
                  <a:pt x="17651" y="3241"/>
                  <a:pt x="17336" y="3955"/>
                </a:cubicBezTo>
                <a:lnTo>
                  <a:pt x="17336" y="3955"/>
                </a:lnTo>
                <a:cubicBezTo>
                  <a:pt x="17642" y="2843"/>
                  <a:pt x="17903" y="933"/>
                  <a:pt x="16414" y="130"/>
                </a:cubicBezTo>
                <a:cubicBezTo>
                  <a:pt x="16250" y="41"/>
                  <a:pt x="16087" y="0"/>
                  <a:pt x="1592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p3"/>
          <p:cNvSpPr/>
          <p:nvPr/>
        </p:nvSpPr>
        <p:spPr>
          <a:xfrm>
            <a:off x="4817693" y="3982696"/>
            <a:ext cx="4659538" cy="930116"/>
          </a:xfrm>
          <a:custGeom>
            <a:avLst/>
            <a:gdLst/>
            <a:ahLst/>
            <a:cxnLst/>
            <a:rect l="l" t="t" r="r" b="b"/>
            <a:pathLst>
              <a:path w="53074" h="11679" extrusionOk="0">
                <a:moveTo>
                  <a:pt x="4423" y="398"/>
                </a:moveTo>
                <a:cubicBezTo>
                  <a:pt x="4545" y="398"/>
                  <a:pt x="4645" y="497"/>
                  <a:pt x="4645" y="618"/>
                </a:cubicBezTo>
                <a:lnTo>
                  <a:pt x="4645" y="1647"/>
                </a:lnTo>
                <a:cubicBezTo>
                  <a:pt x="4645" y="1770"/>
                  <a:pt x="4545" y="1869"/>
                  <a:pt x="4423" y="1869"/>
                </a:cubicBezTo>
                <a:cubicBezTo>
                  <a:pt x="4300" y="1869"/>
                  <a:pt x="4200" y="1770"/>
                  <a:pt x="4200" y="1647"/>
                </a:cubicBezTo>
                <a:lnTo>
                  <a:pt x="4200" y="618"/>
                </a:lnTo>
                <a:cubicBezTo>
                  <a:pt x="4200" y="497"/>
                  <a:pt x="4300" y="398"/>
                  <a:pt x="4423" y="398"/>
                </a:cubicBezTo>
                <a:close/>
                <a:moveTo>
                  <a:pt x="1463" y="446"/>
                </a:moveTo>
                <a:cubicBezTo>
                  <a:pt x="1585" y="446"/>
                  <a:pt x="1684" y="546"/>
                  <a:pt x="1684" y="668"/>
                </a:cubicBezTo>
                <a:lnTo>
                  <a:pt x="1684" y="1697"/>
                </a:lnTo>
                <a:cubicBezTo>
                  <a:pt x="1684" y="1820"/>
                  <a:pt x="1585" y="1919"/>
                  <a:pt x="1463" y="1919"/>
                </a:cubicBezTo>
                <a:cubicBezTo>
                  <a:pt x="1339" y="1919"/>
                  <a:pt x="1240" y="1820"/>
                  <a:pt x="1240" y="1697"/>
                </a:cubicBezTo>
                <a:lnTo>
                  <a:pt x="1240" y="668"/>
                </a:lnTo>
                <a:cubicBezTo>
                  <a:pt x="1240" y="546"/>
                  <a:pt x="1339" y="446"/>
                  <a:pt x="1463" y="446"/>
                </a:cubicBezTo>
                <a:close/>
                <a:moveTo>
                  <a:pt x="4249" y="1"/>
                </a:moveTo>
                <a:cubicBezTo>
                  <a:pt x="3923" y="1"/>
                  <a:pt x="3658" y="265"/>
                  <a:pt x="3658" y="591"/>
                </a:cubicBezTo>
                <a:lnTo>
                  <a:pt x="3658" y="3202"/>
                </a:lnTo>
                <a:lnTo>
                  <a:pt x="1981" y="3202"/>
                </a:lnTo>
                <a:lnTo>
                  <a:pt x="1981" y="673"/>
                </a:lnTo>
                <a:cubicBezTo>
                  <a:pt x="1981" y="510"/>
                  <a:pt x="1914" y="364"/>
                  <a:pt x="1808" y="257"/>
                </a:cubicBezTo>
                <a:cubicBezTo>
                  <a:pt x="1701" y="149"/>
                  <a:pt x="1552" y="81"/>
                  <a:pt x="1390" y="81"/>
                </a:cubicBezTo>
                <a:cubicBezTo>
                  <a:pt x="1065" y="81"/>
                  <a:pt x="799" y="348"/>
                  <a:pt x="799" y="672"/>
                </a:cubicBezTo>
                <a:lnTo>
                  <a:pt x="799" y="3202"/>
                </a:lnTo>
                <a:lnTo>
                  <a:pt x="734" y="3202"/>
                </a:lnTo>
                <a:cubicBezTo>
                  <a:pt x="330" y="3202"/>
                  <a:pt x="0" y="3533"/>
                  <a:pt x="0" y="3939"/>
                </a:cubicBezTo>
                <a:lnTo>
                  <a:pt x="0" y="7273"/>
                </a:lnTo>
                <a:cubicBezTo>
                  <a:pt x="0" y="7677"/>
                  <a:pt x="330" y="8008"/>
                  <a:pt x="734" y="8008"/>
                </a:cubicBezTo>
                <a:lnTo>
                  <a:pt x="1369" y="8008"/>
                </a:lnTo>
                <a:lnTo>
                  <a:pt x="1369" y="8946"/>
                </a:lnTo>
                <a:lnTo>
                  <a:pt x="2522" y="8946"/>
                </a:lnTo>
                <a:lnTo>
                  <a:pt x="2522" y="9290"/>
                </a:lnTo>
                <a:cubicBezTo>
                  <a:pt x="2522" y="10607"/>
                  <a:pt x="3593" y="11679"/>
                  <a:pt x="4911" y="11679"/>
                </a:cubicBezTo>
                <a:lnTo>
                  <a:pt x="50099" y="11679"/>
                </a:lnTo>
                <a:cubicBezTo>
                  <a:pt x="51739" y="11679"/>
                  <a:pt x="53073" y="10344"/>
                  <a:pt x="53073" y="8705"/>
                </a:cubicBezTo>
                <a:lnTo>
                  <a:pt x="53073" y="3031"/>
                </a:lnTo>
                <a:lnTo>
                  <a:pt x="52282" y="3031"/>
                </a:lnTo>
                <a:lnTo>
                  <a:pt x="52282" y="8705"/>
                </a:lnTo>
                <a:cubicBezTo>
                  <a:pt x="52282" y="9908"/>
                  <a:pt x="51302" y="10887"/>
                  <a:pt x="50099" y="10887"/>
                </a:cubicBezTo>
                <a:lnTo>
                  <a:pt x="4911" y="10887"/>
                </a:lnTo>
                <a:cubicBezTo>
                  <a:pt x="4030" y="10887"/>
                  <a:pt x="3313" y="10171"/>
                  <a:pt x="3313" y="9290"/>
                </a:cubicBezTo>
                <a:lnTo>
                  <a:pt x="3313" y="8948"/>
                </a:lnTo>
                <a:lnTo>
                  <a:pt x="4463" y="8948"/>
                </a:lnTo>
                <a:lnTo>
                  <a:pt x="4463" y="8009"/>
                </a:lnTo>
                <a:lnTo>
                  <a:pt x="4864" y="8009"/>
                </a:lnTo>
                <a:cubicBezTo>
                  <a:pt x="5270" y="8009"/>
                  <a:pt x="5600" y="7677"/>
                  <a:pt x="5600" y="7273"/>
                </a:cubicBezTo>
                <a:lnTo>
                  <a:pt x="5600" y="3939"/>
                </a:lnTo>
                <a:cubicBezTo>
                  <a:pt x="5600" y="3533"/>
                  <a:pt x="5270" y="3202"/>
                  <a:pt x="4864" y="3202"/>
                </a:cubicBezTo>
                <a:lnTo>
                  <a:pt x="4840" y="3202"/>
                </a:lnTo>
                <a:lnTo>
                  <a:pt x="4840" y="591"/>
                </a:lnTo>
                <a:cubicBezTo>
                  <a:pt x="4840" y="428"/>
                  <a:pt x="4774" y="281"/>
                  <a:pt x="4666" y="173"/>
                </a:cubicBezTo>
                <a:cubicBezTo>
                  <a:pt x="4560" y="66"/>
                  <a:pt x="4412" y="1"/>
                  <a:pt x="4249" y="1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3"/>
          <p:cNvSpPr txBox="1"/>
          <p:nvPr/>
        </p:nvSpPr>
        <p:spPr>
          <a:xfrm>
            <a:off x="135100" y="1385195"/>
            <a:ext cx="5335063" cy="1169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1400" b="0" i="0" u="none" strike="noStrike" cap="none">
                <a:solidFill>
                  <a:srgbClr val="00042E"/>
                </a:solidFill>
                <a:latin typeface="Arial"/>
                <a:ea typeface="Arial"/>
                <a:cs typeface="Arial"/>
                <a:sym typeface="Arial"/>
              </a:rPr>
              <a:t>Traffic congestion in major cities like New York and Los Angeles has become a daily frustration for commuters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42E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Can You Actually Ditch Your Car for an E-Bike? Maybe</a:t>
            </a:r>
            <a:endParaRPr sz="1400" b="0" i="0" u="none" strike="noStrike" cap="none">
              <a:solidFill>
                <a:srgbClr val="D1D5DB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196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3" name="Google Shape;213;p3" descr="The Trending Memes and Tweets this Thursday"/>
          <p:cNvPicPr preferRelativeResize="0"/>
          <p:nvPr/>
        </p:nvPicPr>
        <p:blipFill rotWithShape="1">
          <a:blip r:embed="rId3">
            <a:alphaModFix/>
          </a:blip>
          <a:srcRect l="5192" t="42964" r="293" b="15006"/>
          <a:stretch/>
        </p:blipFill>
        <p:spPr>
          <a:xfrm>
            <a:off x="374977" y="3823502"/>
            <a:ext cx="2447289" cy="12234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3" descr="If only there was a better way, but change is scary : r/mem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70163" y="1769086"/>
            <a:ext cx="3463879" cy="25991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4"/>
          <p:cNvSpPr/>
          <p:nvPr/>
        </p:nvSpPr>
        <p:spPr>
          <a:xfrm>
            <a:off x="647999" y="199466"/>
            <a:ext cx="5863260" cy="669778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4"/>
          <p:cNvSpPr txBox="1">
            <a:spLocks noGrp="1"/>
          </p:cNvSpPr>
          <p:nvPr>
            <p:ph type="title"/>
          </p:nvPr>
        </p:nvSpPr>
        <p:spPr>
          <a:xfrm>
            <a:off x="-301338" y="75194"/>
            <a:ext cx="6894895" cy="9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</a:pPr>
            <a:r>
              <a:rPr lang="en-US" sz="3600"/>
              <a:t>What’s Urban Mobility ?</a:t>
            </a:r>
            <a:endParaRPr/>
          </a:p>
        </p:txBody>
      </p:sp>
      <p:pic>
        <p:nvPicPr>
          <p:cNvPr id="221" name="Google Shape;221;p4" descr="These Traffic Memes Will Bring You Back To A Time When There Was ...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86555" y="328338"/>
            <a:ext cx="2281495" cy="22434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4" descr="When You See It... | BoredomBash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346049" y="1547020"/>
            <a:ext cx="3074740" cy="26044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4" descr="Cycling truths | Motivational posters, Cycling, Sweat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06641" y="2571750"/>
            <a:ext cx="2335436" cy="2335436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4"/>
          <p:cNvSpPr txBox="1">
            <a:spLocks noGrp="1"/>
          </p:cNvSpPr>
          <p:nvPr>
            <p:ph type="subTitle" idx="1"/>
          </p:nvPr>
        </p:nvSpPr>
        <p:spPr>
          <a:xfrm>
            <a:off x="-627105" y="991994"/>
            <a:ext cx="7138364" cy="25219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Arial"/>
              <a:buChar char="•"/>
            </a:pPr>
            <a:r>
              <a:rPr lang="en-US">
                <a:solidFill>
                  <a:srgbClr val="00042E"/>
                </a:solidFill>
                <a:latin typeface="Arial"/>
                <a:ea typeface="Arial"/>
                <a:cs typeface="Arial"/>
                <a:sym typeface="Arial"/>
              </a:rPr>
              <a:t>M</a:t>
            </a:r>
            <a:r>
              <a:rPr lang="en-US" b="0" i="0">
                <a:solidFill>
                  <a:srgbClr val="00042E"/>
                </a:solidFill>
                <a:latin typeface="Arial"/>
                <a:ea typeface="Arial"/>
                <a:cs typeface="Arial"/>
                <a:sym typeface="Arial"/>
              </a:rPr>
              <a:t>ovement of people and goods within urban areas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endParaRPr>
              <a:solidFill>
                <a:srgbClr val="00042E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5"/>
          <p:cNvSpPr/>
          <p:nvPr/>
        </p:nvSpPr>
        <p:spPr>
          <a:xfrm flipH="1">
            <a:off x="2858504" y="1926770"/>
            <a:ext cx="993848" cy="235542"/>
          </a:xfrm>
          <a:custGeom>
            <a:avLst/>
            <a:gdLst/>
            <a:ahLst/>
            <a:cxnLst/>
            <a:rect l="l" t="t" r="r" b="b"/>
            <a:pathLst>
              <a:path w="30587" h="7248" extrusionOk="0">
                <a:moveTo>
                  <a:pt x="15926" y="0"/>
                </a:moveTo>
                <a:cubicBezTo>
                  <a:pt x="13961" y="0"/>
                  <a:pt x="12266" y="6080"/>
                  <a:pt x="12266" y="6080"/>
                </a:cubicBezTo>
                <a:cubicBezTo>
                  <a:pt x="12266" y="6080"/>
                  <a:pt x="12617" y="3734"/>
                  <a:pt x="10866" y="3624"/>
                </a:cubicBezTo>
                <a:cubicBezTo>
                  <a:pt x="10828" y="3621"/>
                  <a:pt x="10789" y="3620"/>
                  <a:pt x="10751" y="3620"/>
                </a:cubicBezTo>
                <a:cubicBezTo>
                  <a:pt x="9060" y="3620"/>
                  <a:pt x="7833" y="5963"/>
                  <a:pt x="7833" y="5963"/>
                </a:cubicBezTo>
                <a:lnTo>
                  <a:pt x="1" y="7248"/>
                </a:lnTo>
                <a:lnTo>
                  <a:pt x="30587" y="7248"/>
                </a:lnTo>
                <a:cubicBezTo>
                  <a:pt x="30587" y="7248"/>
                  <a:pt x="23118" y="6780"/>
                  <a:pt x="22652" y="6080"/>
                </a:cubicBezTo>
                <a:cubicBezTo>
                  <a:pt x="22185" y="5381"/>
                  <a:pt x="21404" y="2579"/>
                  <a:pt x="19519" y="2346"/>
                </a:cubicBezTo>
                <a:cubicBezTo>
                  <a:pt x="19441" y="2336"/>
                  <a:pt x="19365" y="2332"/>
                  <a:pt x="19291" y="2332"/>
                </a:cubicBezTo>
                <a:cubicBezTo>
                  <a:pt x="18256" y="2332"/>
                  <a:pt x="17651" y="3241"/>
                  <a:pt x="17336" y="3955"/>
                </a:cubicBezTo>
                <a:lnTo>
                  <a:pt x="17336" y="3955"/>
                </a:lnTo>
                <a:cubicBezTo>
                  <a:pt x="17642" y="2843"/>
                  <a:pt x="17903" y="933"/>
                  <a:pt x="16414" y="130"/>
                </a:cubicBezTo>
                <a:cubicBezTo>
                  <a:pt x="16250" y="41"/>
                  <a:pt x="16087" y="0"/>
                  <a:pt x="1592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5"/>
          <p:cNvSpPr/>
          <p:nvPr/>
        </p:nvSpPr>
        <p:spPr>
          <a:xfrm flipH="1">
            <a:off x="4657750" y="1132933"/>
            <a:ext cx="1242826" cy="294559"/>
          </a:xfrm>
          <a:custGeom>
            <a:avLst/>
            <a:gdLst/>
            <a:ahLst/>
            <a:cxnLst/>
            <a:rect l="l" t="t" r="r" b="b"/>
            <a:pathLst>
              <a:path w="30587" h="7248" extrusionOk="0">
                <a:moveTo>
                  <a:pt x="15926" y="0"/>
                </a:moveTo>
                <a:cubicBezTo>
                  <a:pt x="13961" y="0"/>
                  <a:pt x="12266" y="6080"/>
                  <a:pt x="12266" y="6080"/>
                </a:cubicBezTo>
                <a:cubicBezTo>
                  <a:pt x="12266" y="6080"/>
                  <a:pt x="12617" y="3734"/>
                  <a:pt x="10866" y="3624"/>
                </a:cubicBezTo>
                <a:cubicBezTo>
                  <a:pt x="10828" y="3621"/>
                  <a:pt x="10789" y="3620"/>
                  <a:pt x="10751" y="3620"/>
                </a:cubicBezTo>
                <a:cubicBezTo>
                  <a:pt x="9060" y="3620"/>
                  <a:pt x="7833" y="5963"/>
                  <a:pt x="7833" y="5963"/>
                </a:cubicBezTo>
                <a:lnTo>
                  <a:pt x="1" y="7248"/>
                </a:lnTo>
                <a:lnTo>
                  <a:pt x="30587" y="7248"/>
                </a:lnTo>
                <a:cubicBezTo>
                  <a:pt x="30587" y="7248"/>
                  <a:pt x="23118" y="6780"/>
                  <a:pt x="22652" y="6080"/>
                </a:cubicBezTo>
                <a:cubicBezTo>
                  <a:pt x="22185" y="5381"/>
                  <a:pt x="21404" y="2579"/>
                  <a:pt x="19519" y="2346"/>
                </a:cubicBezTo>
                <a:cubicBezTo>
                  <a:pt x="19441" y="2336"/>
                  <a:pt x="19365" y="2332"/>
                  <a:pt x="19291" y="2332"/>
                </a:cubicBezTo>
                <a:cubicBezTo>
                  <a:pt x="18256" y="2332"/>
                  <a:pt x="17651" y="3241"/>
                  <a:pt x="17336" y="3955"/>
                </a:cubicBezTo>
                <a:lnTo>
                  <a:pt x="17336" y="3955"/>
                </a:lnTo>
                <a:cubicBezTo>
                  <a:pt x="17642" y="2843"/>
                  <a:pt x="17903" y="933"/>
                  <a:pt x="16414" y="130"/>
                </a:cubicBezTo>
                <a:cubicBezTo>
                  <a:pt x="16250" y="41"/>
                  <a:pt x="16087" y="0"/>
                  <a:pt x="1592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5"/>
          <p:cNvSpPr/>
          <p:nvPr/>
        </p:nvSpPr>
        <p:spPr>
          <a:xfrm>
            <a:off x="527250" y="144657"/>
            <a:ext cx="8089500" cy="607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p5"/>
          <p:cNvSpPr txBox="1">
            <a:spLocks noGrp="1"/>
          </p:cNvSpPr>
          <p:nvPr>
            <p:ph type="title"/>
          </p:nvPr>
        </p:nvSpPr>
        <p:spPr>
          <a:xfrm>
            <a:off x="747886" y="85759"/>
            <a:ext cx="771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 sz="3600"/>
              <a:t>Types of Urban Mobile Vehicles</a:t>
            </a:r>
            <a:endParaRPr/>
          </a:p>
        </p:txBody>
      </p:sp>
      <p:sp>
        <p:nvSpPr>
          <p:cNvPr id="233" name="Google Shape;233;p5"/>
          <p:cNvSpPr txBox="1">
            <a:spLocks noGrp="1"/>
          </p:cNvSpPr>
          <p:nvPr>
            <p:ph type="subTitle" idx="1"/>
          </p:nvPr>
        </p:nvSpPr>
        <p:spPr>
          <a:xfrm>
            <a:off x="527250" y="890637"/>
            <a:ext cx="3474749" cy="84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-US" sz="1400" b="0">
                <a:solidFill>
                  <a:srgbClr val="002060"/>
                </a:solidFill>
              </a:rPr>
              <a:t>E-bikes, from Lime,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-US" sz="1400" b="0">
                <a:solidFill>
                  <a:srgbClr val="002060"/>
                </a:solidFill>
              </a:rPr>
              <a:t>Bird Companies</a:t>
            </a:r>
            <a:endParaRPr sz="1400" b="0">
              <a:solidFill>
                <a:srgbClr val="1F2FA4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endParaRPr/>
          </a:p>
        </p:txBody>
      </p:sp>
      <p:sp>
        <p:nvSpPr>
          <p:cNvPr id="234" name="Google Shape;234;p5"/>
          <p:cNvSpPr txBox="1">
            <a:spLocks noGrp="1"/>
          </p:cNvSpPr>
          <p:nvPr>
            <p:ph type="subTitle" idx="5"/>
          </p:nvPr>
        </p:nvSpPr>
        <p:spPr>
          <a:xfrm>
            <a:off x="261870" y="3116224"/>
            <a:ext cx="3171681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-US" sz="1400" b="0">
                <a:solidFill>
                  <a:srgbClr val="002060"/>
                </a:solidFill>
              </a:rPr>
              <a:t>E-Go-Karts, Public Transit Vehicles (e.g., buses, trams)</a:t>
            </a:r>
            <a:endParaRPr sz="1400">
              <a:solidFill>
                <a:srgbClr val="002060"/>
              </a:solidFill>
            </a:endParaRPr>
          </a:p>
        </p:txBody>
      </p:sp>
      <p:sp>
        <p:nvSpPr>
          <p:cNvPr id="235" name="Google Shape;235;p5"/>
          <p:cNvSpPr txBox="1">
            <a:spLocks noGrp="1"/>
          </p:cNvSpPr>
          <p:nvPr>
            <p:ph type="subTitle" idx="3"/>
          </p:nvPr>
        </p:nvSpPr>
        <p:spPr>
          <a:xfrm>
            <a:off x="6317856" y="2001170"/>
            <a:ext cx="2833977" cy="746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-US" sz="1400" b="0">
                <a:solidFill>
                  <a:srgbClr val="002060"/>
                </a:solidFill>
              </a:rPr>
              <a:t>E-Scooters, E-Skateboards,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-US" sz="1400" b="0">
                <a:solidFill>
                  <a:srgbClr val="002060"/>
                </a:solidFill>
              </a:rPr>
              <a:t>E-Hoverboards, E-Unicycle</a:t>
            </a:r>
            <a:endParaRPr sz="1400">
              <a:solidFill>
                <a:srgbClr val="00042E"/>
              </a:solidFill>
            </a:endParaRPr>
          </a:p>
        </p:txBody>
      </p:sp>
      <p:sp>
        <p:nvSpPr>
          <p:cNvPr id="236" name="Google Shape;236;p5"/>
          <p:cNvSpPr txBox="1">
            <a:spLocks noGrp="1"/>
          </p:cNvSpPr>
          <p:nvPr>
            <p:ph type="subTitle" idx="7"/>
          </p:nvPr>
        </p:nvSpPr>
        <p:spPr>
          <a:xfrm>
            <a:off x="6432168" y="4619304"/>
            <a:ext cx="2695431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-US" sz="1400" b="0">
                <a:solidFill>
                  <a:srgbClr val="002060"/>
                </a:solidFill>
              </a:rPr>
              <a:t>Ride-Sharing Services, Microcars</a:t>
            </a:r>
            <a:endParaRPr sz="1400">
              <a:solidFill>
                <a:srgbClr val="00042E"/>
              </a:solidFill>
            </a:endParaRPr>
          </a:p>
        </p:txBody>
      </p:sp>
      <p:sp>
        <p:nvSpPr>
          <p:cNvPr id="237" name="Google Shape;237;p5"/>
          <p:cNvSpPr/>
          <p:nvPr/>
        </p:nvSpPr>
        <p:spPr>
          <a:xfrm flipH="1">
            <a:off x="5019698" y="2104668"/>
            <a:ext cx="1242826" cy="338216"/>
          </a:xfrm>
          <a:custGeom>
            <a:avLst/>
            <a:gdLst/>
            <a:ahLst/>
            <a:cxnLst/>
            <a:rect l="l" t="t" r="r" b="b"/>
            <a:pathLst>
              <a:path w="30587" h="7248" extrusionOk="0">
                <a:moveTo>
                  <a:pt x="15926" y="0"/>
                </a:moveTo>
                <a:cubicBezTo>
                  <a:pt x="13961" y="0"/>
                  <a:pt x="12266" y="6080"/>
                  <a:pt x="12266" y="6080"/>
                </a:cubicBezTo>
                <a:cubicBezTo>
                  <a:pt x="12266" y="6080"/>
                  <a:pt x="12617" y="3734"/>
                  <a:pt x="10866" y="3624"/>
                </a:cubicBezTo>
                <a:cubicBezTo>
                  <a:pt x="10828" y="3621"/>
                  <a:pt x="10789" y="3620"/>
                  <a:pt x="10751" y="3620"/>
                </a:cubicBezTo>
                <a:cubicBezTo>
                  <a:pt x="9060" y="3620"/>
                  <a:pt x="7833" y="5963"/>
                  <a:pt x="7833" y="5963"/>
                </a:cubicBezTo>
                <a:lnTo>
                  <a:pt x="1" y="7248"/>
                </a:lnTo>
                <a:lnTo>
                  <a:pt x="30587" y="7248"/>
                </a:lnTo>
                <a:cubicBezTo>
                  <a:pt x="30587" y="7248"/>
                  <a:pt x="23118" y="6780"/>
                  <a:pt x="22652" y="6080"/>
                </a:cubicBezTo>
                <a:cubicBezTo>
                  <a:pt x="22185" y="5381"/>
                  <a:pt x="21404" y="2579"/>
                  <a:pt x="19519" y="2346"/>
                </a:cubicBezTo>
                <a:cubicBezTo>
                  <a:pt x="19441" y="2336"/>
                  <a:pt x="19365" y="2332"/>
                  <a:pt x="19291" y="2332"/>
                </a:cubicBezTo>
                <a:cubicBezTo>
                  <a:pt x="18256" y="2332"/>
                  <a:pt x="17651" y="3241"/>
                  <a:pt x="17336" y="3955"/>
                </a:cubicBezTo>
                <a:lnTo>
                  <a:pt x="17336" y="3955"/>
                </a:lnTo>
                <a:cubicBezTo>
                  <a:pt x="17642" y="2843"/>
                  <a:pt x="17903" y="933"/>
                  <a:pt x="16414" y="130"/>
                </a:cubicBezTo>
                <a:cubicBezTo>
                  <a:pt x="16250" y="41"/>
                  <a:pt x="16087" y="0"/>
                  <a:pt x="1592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8" name="Google Shape;238;p5" descr="A group of bicycles parked on a sidewalk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7911" y="1553875"/>
            <a:ext cx="2259157" cy="12131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5" descr="A group of scooters parked on a sidewalk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18869" y="895995"/>
            <a:ext cx="2059132" cy="1269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5" descr="A train on the stree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99604" y="3609547"/>
            <a:ext cx="2266950" cy="13447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5" descr="A small white car with black trim&#10;&#10;Description automatically generated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552896" y="2946690"/>
            <a:ext cx="2015837" cy="13284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2" name="Google Shape;242;p5"/>
          <p:cNvGrpSpPr/>
          <p:nvPr/>
        </p:nvGrpSpPr>
        <p:grpSpPr>
          <a:xfrm flipH="1">
            <a:off x="2876007" y="2508327"/>
            <a:ext cx="3636025" cy="2120028"/>
            <a:chOff x="4352672" y="2230153"/>
            <a:chExt cx="4618934" cy="2913327"/>
          </a:xfrm>
        </p:grpSpPr>
        <p:sp>
          <p:nvSpPr>
            <p:cNvPr id="243" name="Google Shape;243;p5"/>
            <p:cNvSpPr/>
            <p:nvPr/>
          </p:nvSpPr>
          <p:spPr>
            <a:xfrm>
              <a:off x="4352672" y="2230153"/>
              <a:ext cx="4618934" cy="2913327"/>
            </a:xfrm>
            <a:custGeom>
              <a:avLst/>
              <a:gdLst/>
              <a:ahLst/>
              <a:cxnLst/>
              <a:rect l="l" t="t" r="r" b="b"/>
              <a:pathLst>
                <a:path w="74532" h="47010" extrusionOk="0">
                  <a:moveTo>
                    <a:pt x="54653" y="0"/>
                  </a:moveTo>
                  <a:cubicBezTo>
                    <a:pt x="53200" y="0"/>
                    <a:pt x="51847" y="308"/>
                    <a:pt x="50723" y="888"/>
                  </a:cubicBezTo>
                  <a:cubicBezTo>
                    <a:pt x="43140" y="4799"/>
                    <a:pt x="42201" y="11965"/>
                    <a:pt x="35079" y="12941"/>
                  </a:cubicBezTo>
                  <a:cubicBezTo>
                    <a:pt x="34640" y="13001"/>
                    <a:pt x="34220" y="13029"/>
                    <a:pt x="33817" y="13029"/>
                  </a:cubicBezTo>
                  <a:cubicBezTo>
                    <a:pt x="28008" y="13029"/>
                    <a:pt x="25638" y="7193"/>
                    <a:pt x="17704" y="7193"/>
                  </a:cubicBezTo>
                  <a:cubicBezTo>
                    <a:pt x="17261" y="7193"/>
                    <a:pt x="16800" y="7212"/>
                    <a:pt x="16321" y="7250"/>
                  </a:cubicBezTo>
                  <a:cubicBezTo>
                    <a:pt x="7445" y="7962"/>
                    <a:pt x="5255" y="19804"/>
                    <a:pt x="6743" y="26511"/>
                  </a:cubicBezTo>
                  <a:cubicBezTo>
                    <a:pt x="8230" y="33220"/>
                    <a:pt x="2193" y="31857"/>
                    <a:pt x="962" y="37812"/>
                  </a:cubicBezTo>
                  <a:cubicBezTo>
                    <a:pt x="1" y="42459"/>
                    <a:pt x="6264" y="47009"/>
                    <a:pt x="6264" y="47009"/>
                  </a:cubicBezTo>
                  <a:lnTo>
                    <a:pt x="65131" y="47009"/>
                  </a:lnTo>
                  <a:cubicBezTo>
                    <a:pt x="65131" y="47009"/>
                    <a:pt x="74486" y="44516"/>
                    <a:pt x="74509" y="34367"/>
                  </a:cubicBezTo>
                  <a:cubicBezTo>
                    <a:pt x="74532" y="24219"/>
                    <a:pt x="70861" y="24838"/>
                    <a:pt x="68203" y="13020"/>
                  </a:cubicBezTo>
                  <a:cubicBezTo>
                    <a:pt x="66134" y="3817"/>
                    <a:pt x="59769" y="0"/>
                    <a:pt x="5465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244;p5"/>
            <p:cNvSpPr/>
            <p:nvPr/>
          </p:nvSpPr>
          <p:spPr>
            <a:xfrm>
              <a:off x="4454125" y="2726100"/>
              <a:ext cx="4463197" cy="2417337"/>
            </a:xfrm>
            <a:custGeom>
              <a:avLst/>
              <a:gdLst/>
              <a:ahLst/>
              <a:cxnLst/>
              <a:rect l="l" t="t" r="r" b="b"/>
              <a:pathLst>
                <a:path w="72019" h="37217" extrusionOk="0">
                  <a:moveTo>
                    <a:pt x="53179" y="0"/>
                  </a:moveTo>
                  <a:cubicBezTo>
                    <a:pt x="52371" y="0"/>
                    <a:pt x="51548" y="99"/>
                    <a:pt x="50717" y="290"/>
                  </a:cubicBezTo>
                  <a:cubicBezTo>
                    <a:pt x="45513" y="1483"/>
                    <a:pt x="42522" y="9504"/>
                    <a:pt x="35118" y="10338"/>
                  </a:cubicBezTo>
                  <a:cubicBezTo>
                    <a:pt x="34572" y="10399"/>
                    <a:pt x="34055" y="10427"/>
                    <a:pt x="33564" y="10427"/>
                  </a:cubicBezTo>
                  <a:cubicBezTo>
                    <a:pt x="29031" y="10427"/>
                    <a:pt x="26654" y="8070"/>
                    <a:pt x="23116" y="8070"/>
                  </a:cubicBezTo>
                  <a:cubicBezTo>
                    <a:pt x="21839" y="8070"/>
                    <a:pt x="20411" y="8377"/>
                    <a:pt x="18675" y="9213"/>
                  </a:cubicBezTo>
                  <a:cubicBezTo>
                    <a:pt x="13322" y="11794"/>
                    <a:pt x="12285" y="15179"/>
                    <a:pt x="12210" y="21131"/>
                  </a:cubicBezTo>
                  <a:cubicBezTo>
                    <a:pt x="12134" y="27068"/>
                    <a:pt x="3842" y="23291"/>
                    <a:pt x="1786" y="27647"/>
                  </a:cubicBezTo>
                  <a:cubicBezTo>
                    <a:pt x="0" y="31427"/>
                    <a:pt x="4754" y="37216"/>
                    <a:pt x="4754" y="37216"/>
                  </a:cubicBezTo>
                  <a:lnTo>
                    <a:pt x="65942" y="37216"/>
                  </a:lnTo>
                  <a:cubicBezTo>
                    <a:pt x="65942" y="37216"/>
                    <a:pt x="71970" y="35247"/>
                    <a:pt x="71994" y="26577"/>
                  </a:cubicBezTo>
                  <a:cubicBezTo>
                    <a:pt x="72018" y="17906"/>
                    <a:pt x="67337" y="22180"/>
                    <a:pt x="64575" y="12084"/>
                  </a:cubicBezTo>
                  <a:cubicBezTo>
                    <a:pt x="62214" y="3452"/>
                    <a:pt x="57946" y="0"/>
                    <a:pt x="5317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45" name="Google Shape;245;p5"/>
          <p:cNvGrpSpPr/>
          <p:nvPr/>
        </p:nvGrpSpPr>
        <p:grpSpPr>
          <a:xfrm flipH="1">
            <a:off x="4281621" y="2275762"/>
            <a:ext cx="1240483" cy="1698975"/>
            <a:chOff x="5578423" y="2142589"/>
            <a:chExt cx="1186269" cy="1624726"/>
          </a:xfrm>
        </p:grpSpPr>
        <p:sp>
          <p:nvSpPr>
            <p:cNvPr id="246" name="Google Shape;246;p5"/>
            <p:cNvSpPr/>
            <p:nvPr/>
          </p:nvSpPr>
          <p:spPr>
            <a:xfrm>
              <a:off x="6118995" y="2197271"/>
              <a:ext cx="645697" cy="1570044"/>
            </a:xfrm>
            <a:custGeom>
              <a:avLst/>
              <a:gdLst/>
              <a:ahLst/>
              <a:cxnLst/>
              <a:rect l="l" t="t" r="r" b="b"/>
              <a:pathLst>
                <a:path w="29883" h="72662" extrusionOk="0">
                  <a:moveTo>
                    <a:pt x="182" y="0"/>
                  </a:moveTo>
                  <a:cubicBezTo>
                    <a:pt x="81" y="0"/>
                    <a:pt x="1" y="82"/>
                    <a:pt x="1" y="182"/>
                  </a:cubicBezTo>
                  <a:lnTo>
                    <a:pt x="1" y="72661"/>
                  </a:lnTo>
                  <a:lnTo>
                    <a:pt x="29882" y="72661"/>
                  </a:lnTo>
                  <a:lnTo>
                    <a:pt x="29882" y="179"/>
                  </a:lnTo>
                  <a:cubicBezTo>
                    <a:pt x="29882" y="79"/>
                    <a:pt x="29803" y="0"/>
                    <a:pt x="29706" y="0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247;p5"/>
            <p:cNvSpPr/>
            <p:nvPr/>
          </p:nvSpPr>
          <p:spPr>
            <a:xfrm>
              <a:off x="6365807" y="3327750"/>
              <a:ext cx="152074" cy="262509"/>
            </a:xfrm>
            <a:custGeom>
              <a:avLst/>
              <a:gdLst/>
              <a:ahLst/>
              <a:cxnLst/>
              <a:rect l="l" t="t" r="r" b="b"/>
              <a:pathLst>
                <a:path w="6216" h="10730" extrusionOk="0">
                  <a:moveTo>
                    <a:pt x="0" y="0"/>
                  </a:moveTo>
                  <a:lnTo>
                    <a:pt x="1234" y="5365"/>
                  </a:lnTo>
                  <a:lnTo>
                    <a:pt x="3108" y="5365"/>
                  </a:lnTo>
                  <a:lnTo>
                    <a:pt x="2724" y="10729"/>
                  </a:lnTo>
                  <a:lnTo>
                    <a:pt x="6215" y="3833"/>
                  </a:lnTo>
                  <a:lnTo>
                    <a:pt x="4002" y="3833"/>
                  </a:lnTo>
                  <a:lnTo>
                    <a:pt x="621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248;p5"/>
            <p:cNvSpPr/>
            <p:nvPr/>
          </p:nvSpPr>
          <p:spPr>
            <a:xfrm>
              <a:off x="5578423" y="2142589"/>
              <a:ext cx="1127695" cy="1083392"/>
            </a:xfrm>
            <a:custGeom>
              <a:avLst/>
              <a:gdLst/>
              <a:ahLst/>
              <a:cxnLst/>
              <a:rect l="l" t="t" r="r" b="b"/>
              <a:pathLst>
                <a:path w="52190" h="53140" extrusionOk="0">
                  <a:moveTo>
                    <a:pt x="30239" y="1"/>
                  </a:moveTo>
                  <a:lnTo>
                    <a:pt x="30239" y="2530"/>
                  </a:lnTo>
                  <a:lnTo>
                    <a:pt x="49551" y="2530"/>
                  </a:lnTo>
                  <a:lnTo>
                    <a:pt x="49551" y="1"/>
                  </a:lnTo>
                  <a:close/>
                  <a:moveTo>
                    <a:pt x="47718" y="11453"/>
                  </a:moveTo>
                  <a:cubicBezTo>
                    <a:pt x="47776" y="11453"/>
                    <a:pt x="47825" y="11502"/>
                    <a:pt x="47825" y="11561"/>
                  </a:cubicBezTo>
                  <a:lnTo>
                    <a:pt x="47825" y="19303"/>
                  </a:lnTo>
                  <a:lnTo>
                    <a:pt x="47824" y="19303"/>
                  </a:lnTo>
                  <a:cubicBezTo>
                    <a:pt x="47824" y="19362"/>
                    <a:pt x="47776" y="19411"/>
                    <a:pt x="47718" y="19411"/>
                  </a:cubicBezTo>
                  <a:lnTo>
                    <a:pt x="32808" y="19411"/>
                  </a:lnTo>
                  <a:cubicBezTo>
                    <a:pt x="32749" y="19411"/>
                    <a:pt x="32700" y="19362"/>
                    <a:pt x="32700" y="19303"/>
                  </a:cubicBezTo>
                  <a:lnTo>
                    <a:pt x="32700" y="11561"/>
                  </a:lnTo>
                  <a:cubicBezTo>
                    <a:pt x="32700" y="11502"/>
                    <a:pt x="32749" y="11453"/>
                    <a:pt x="32808" y="11453"/>
                  </a:cubicBezTo>
                  <a:close/>
                  <a:moveTo>
                    <a:pt x="923" y="21281"/>
                  </a:moveTo>
                  <a:cubicBezTo>
                    <a:pt x="413" y="21281"/>
                    <a:pt x="0" y="21833"/>
                    <a:pt x="0" y="22514"/>
                  </a:cubicBezTo>
                  <a:lnTo>
                    <a:pt x="0" y="24709"/>
                  </a:lnTo>
                  <a:cubicBezTo>
                    <a:pt x="0" y="24996"/>
                    <a:pt x="75" y="25277"/>
                    <a:pt x="214" y="25498"/>
                  </a:cubicBezTo>
                  <a:lnTo>
                    <a:pt x="1303" y="27244"/>
                  </a:lnTo>
                  <a:cubicBezTo>
                    <a:pt x="1441" y="27465"/>
                    <a:pt x="1517" y="27746"/>
                    <a:pt x="1517" y="28035"/>
                  </a:cubicBezTo>
                  <a:lnTo>
                    <a:pt x="1517" y="31052"/>
                  </a:lnTo>
                  <a:cubicBezTo>
                    <a:pt x="1517" y="31733"/>
                    <a:pt x="1930" y="32286"/>
                    <a:pt x="2441" y="32286"/>
                  </a:cubicBezTo>
                  <a:lnTo>
                    <a:pt x="3630" y="32286"/>
                  </a:lnTo>
                  <a:cubicBezTo>
                    <a:pt x="4140" y="32286"/>
                    <a:pt x="4553" y="31733"/>
                    <a:pt x="4553" y="31052"/>
                  </a:cubicBezTo>
                  <a:lnTo>
                    <a:pt x="4553" y="28035"/>
                  </a:lnTo>
                  <a:cubicBezTo>
                    <a:pt x="4553" y="27746"/>
                    <a:pt x="4629" y="27465"/>
                    <a:pt x="4767" y="27244"/>
                  </a:cubicBezTo>
                  <a:lnTo>
                    <a:pt x="5856" y="25498"/>
                  </a:lnTo>
                  <a:cubicBezTo>
                    <a:pt x="5994" y="25277"/>
                    <a:pt x="6070" y="24996"/>
                    <a:pt x="6070" y="24709"/>
                  </a:cubicBezTo>
                  <a:lnTo>
                    <a:pt x="6070" y="22514"/>
                  </a:lnTo>
                  <a:cubicBezTo>
                    <a:pt x="6070" y="21833"/>
                    <a:pt x="5657" y="21281"/>
                    <a:pt x="5148" y="21281"/>
                  </a:cubicBezTo>
                  <a:close/>
                  <a:moveTo>
                    <a:pt x="28066" y="6967"/>
                  </a:moveTo>
                  <a:cubicBezTo>
                    <a:pt x="27877" y="6967"/>
                    <a:pt x="27723" y="7121"/>
                    <a:pt x="27723" y="7309"/>
                  </a:cubicBezTo>
                  <a:lnTo>
                    <a:pt x="27723" y="52797"/>
                  </a:lnTo>
                  <a:cubicBezTo>
                    <a:pt x="27723" y="52986"/>
                    <a:pt x="27877" y="53139"/>
                    <a:pt x="28066" y="53139"/>
                  </a:cubicBezTo>
                  <a:lnTo>
                    <a:pt x="51847" y="53139"/>
                  </a:lnTo>
                  <a:cubicBezTo>
                    <a:pt x="52036" y="53139"/>
                    <a:pt x="52190" y="52986"/>
                    <a:pt x="52190" y="52797"/>
                  </a:cubicBezTo>
                  <a:lnTo>
                    <a:pt x="52190" y="7309"/>
                  </a:lnTo>
                  <a:cubicBezTo>
                    <a:pt x="52190" y="7121"/>
                    <a:pt x="52036" y="6967"/>
                    <a:pt x="51847" y="6967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249;p5"/>
            <p:cNvSpPr/>
            <p:nvPr/>
          </p:nvSpPr>
          <p:spPr>
            <a:xfrm>
              <a:off x="6311941" y="2911212"/>
              <a:ext cx="262107" cy="262516"/>
            </a:xfrm>
            <a:custGeom>
              <a:avLst/>
              <a:gdLst/>
              <a:ahLst/>
              <a:cxnLst/>
              <a:rect l="l" t="t" r="r" b="b"/>
              <a:pathLst>
                <a:path w="13450" h="13471" extrusionOk="0">
                  <a:moveTo>
                    <a:pt x="6726" y="1802"/>
                  </a:moveTo>
                  <a:cubicBezTo>
                    <a:pt x="9330" y="1802"/>
                    <a:pt x="11442" y="4011"/>
                    <a:pt x="11442" y="6735"/>
                  </a:cubicBezTo>
                  <a:cubicBezTo>
                    <a:pt x="11442" y="9460"/>
                    <a:pt x="9330" y="11667"/>
                    <a:pt x="6726" y="11667"/>
                  </a:cubicBezTo>
                  <a:cubicBezTo>
                    <a:pt x="4120" y="11667"/>
                    <a:pt x="2009" y="9460"/>
                    <a:pt x="2009" y="6735"/>
                  </a:cubicBezTo>
                  <a:cubicBezTo>
                    <a:pt x="2009" y="4011"/>
                    <a:pt x="4120" y="1802"/>
                    <a:pt x="6726" y="1802"/>
                  </a:cubicBezTo>
                  <a:close/>
                  <a:moveTo>
                    <a:pt x="6726" y="1"/>
                  </a:moveTo>
                  <a:cubicBezTo>
                    <a:pt x="3011" y="1"/>
                    <a:pt x="0" y="3015"/>
                    <a:pt x="0" y="6735"/>
                  </a:cubicBezTo>
                  <a:cubicBezTo>
                    <a:pt x="0" y="10455"/>
                    <a:pt x="3011" y="13470"/>
                    <a:pt x="6726" y="13470"/>
                  </a:cubicBezTo>
                  <a:cubicBezTo>
                    <a:pt x="10439" y="13470"/>
                    <a:pt x="13450" y="10455"/>
                    <a:pt x="13450" y="6735"/>
                  </a:cubicBezTo>
                  <a:cubicBezTo>
                    <a:pt x="13450" y="3015"/>
                    <a:pt x="10439" y="1"/>
                    <a:pt x="6726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0;p5"/>
            <p:cNvSpPr/>
            <p:nvPr/>
          </p:nvSpPr>
          <p:spPr>
            <a:xfrm>
              <a:off x="6387971" y="2984896"/>
              <a:ext cx="110065" cy="115132"/>
            </a:xfrm>
            <a:custGeom>
              <a:avLst/>
              <a:gdLst/>
              <a:ahLst/>
              <a:cxnLst/>
              <a:rect l="l" t="t" r="r" b="b"/>
              <a:pathLst>
                <a:path w="5648" h="5908" extrusionOk="0">
                  <a:moveTo>
                    <a:pt x="2825" y="0"/>
                  </a:moveTo>
                  <a:cubicBezTo>
                    <a:pt x="1265" y="0"/>
                    <a:pt x="1" y="1323"/>
                    <a:pt x="1" y="2954"/>
                  </a:cubicBezTo>
                  <a:cubicBezTo>
                    <a:pt x="1" y="4584"/>
                    <a:pt x="1265" y="5907"/>
                    <a:pt x="2825" y="5907"/>
                  </a:cubicBezTo>
                  <a:cubicBezTo>
                    <a:pt x="4384" y="5907"/>
                    <a:pt x="5648" y="4584"/>
                    <a:pt x="5648" y="2954"/>
                  </a:cubicBezTo>
                  <a:cubicBezTo>
                    <a:pt x="5648" y="1323"/>
                    <a:pt x="4384" y="0"/>
                    <a:pt x="2825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251;p5"/>
            <p:cNvSpPr/>
            <p:nvPr/>
          </p:nvSpPr>
          <p:spPr>
            <a:xfrm>
              <a:off x="6290942" y="2586710"/>
              <a:ext cx="310413" cy="282129"/>
            </a:xfrm>
            <a:custGeom>
              <a:avLst/>
              <a:gdLst/>
              <a:ahLst/>
              <a:cxnLst/>
              <a:rect l="l" t="t" r="r" b="b"/>
              <a:pathLst>
                <a:path w="14366" h="13057" extrusionOk="0">
                  <a:moveTo>
                    <a:pt x="4183" y="1265"/>
                  </a:moveTo>
                  <a:cubicBezTo>
                    <a:pt x="4199" y="1265"/>
                    <a:pt x="4214" y="1279"/>
                    <a:pt x="4214" y="1295"/>
                  </a:cubicBezTo>
                  <a:lnTo>
                    <a:pt x="4214" y="2586"/>
                  </a:lnTo>
                  <a:cubicBezTo>
                    <a:pt x="4214" y="2604"/>
                    <a:pt x="4199" y="2617"/>
                    <a:pt x="4183" y="2617"/>
                  </a:cubicBezTo>
                  <a:lnTo>
                    <a:pt x="879" y="2617"/>
                  </a:lnTo>
                  <a:cubicBezTo>
                    <a:pt x="862" y="2617"/>
                    <a:pt x="849" y="2604"/>
                    <a:pt x="849" y="2586"/>
                  </a:cubicBezTo>
                  <a:lnTo>
                    <a:pt x="849" y="1295"/>
                  </a:lnTo>
                  <a:cubicBezTo>
                    <a:pt x="849" y="1279"/>
                    <a:pt x="862" y="1265"/>
                    <a:pt x="879" y="1265"/>
                  </a:cubicBezTo>
                  <a:close/>
                  <a:moveTo>
                    <a:pt x="8943" y="1265"/>
                  </a:moveTo>
                  <a:cubicBezTo>
                    <a:pt x="8960" y="1265"/>
                    <a:pt x="8973" y="1279"/>
                    <a:pt x="8973" y="1295"/>
                  </a:cubicBezTo>
                  <a:lnTo>
                    <a:pt x="8973" y="2586"/>
                  </a:lnTo>
                  <a:cubicBezTo>
                    <a:pt x="8973" y="2604"/>
                    <a:pt x="8960" y="2617"/>
                    <a:pt x="8943" y="2617"/>
                  </a:cubicBezTo>
                  <a:lnTo>
                    <a:pt x="5639" y="2617"/>
                  </a:lnTo>
                  <a:cubicBezTo>
                    <a:pt x="5623" y="2617"/>
                    <a:pt x="5608" y="2604"/>
                    <a:pt x="5608" y="2586"/>
                  </a:cubicBezTo>
                  <a:lnTo>
                    <a:pt x="5608" y="1295"/>
                  </a:lnTo>
                  <a:cubicBezTo>
                    <a:pt x="5608" y="1279"/>
                    <a:pt x="5621" y="1265"/>
                    <a:pt x="5639" y="1265"/>
                  </a:cubicBezTo>
                  <a:close/>
                  <a:moveTo>
                    <a:pt x="13405" y="1265"/>
                  </a:moveTo>
                  <a:cubicBezTo>
                    <a:pt x="13423" y="1265"/>
                    <a:pt x="13437" y="1279"/>
                    <a:pt x="13437" y="1295"/>
                  </a:cubicBezTo>
                  <a:lnTo>
                    <a:pt x="13437" y="2586"/>
                  </a:lnTo>
                  <a:cubicBezTo>
                    <a:pt x="13437" y="2604"/>
                    <a:pt x="13423" y="2617"/>
                    <a:pt x="13405" y="2617"/>
                  </a:cubicBezTo>
                  <a:lnTo>
                    <a:pt x="10102" y="2617"/>
                  </a:lnTo>
                  <a:cubicBezTo>
                    <a:pt x="10085" y="2617"/>
                    <a:pt x="10072" y="2604"/>
                    <a:pt x="10072" y="2586"/>
                  </a:cubicBezTo>
                  <a:lnTo>
                    <a:pt x="10072" y="1295"/>
                  </a:lnTo>
                  <a:cubicBezTo>
                    <a:pt x="10072" y="1279"/>
                    <a:pt x="10085" y="1265"/>
                    <a:pt x="10102" y="1265"/>
                  </a:cubicBezTo>
                  <a:close/>
                  <a:moveTo>
                    <a:pt x="4222" y="4820"/>
                  </a:moveTo>
                  <a:cubicBezTo>
                    <a:pt x="4239" y="4820"/>
                    <a:pt x="4254" y="4834"/>
                    <a:pt x="4254" y="4851"/>
                  </a:cubicBezTo>
                  <a:lnTo>
                    <a:pt x="4254" y="6141"/>
                  </a:lnTo>
                  <a:cubicBezTo>
                    <a:pt x="4254" y="6158"/>
                    <a:pt x="4239" y="6173"/>
                    <a:pt x="4222" y="6173"/>
                  </a:cubicBezTo>
                  <a:lnTo>
                    <a:pt x="919" y="6173"/>
                  </a:lnTo>
                  <a:cubicBezTo>
                    <a:pt x="902" y="6173"/>
                    <a:pt x="887" y="6158"/>
                    <a:pt x="887" y="6141"/>
                  </a:cubicBezTo>
                  <a:lnTo>
                    <a:pt x="887" y="4851"/>
                  </a:lnTo>
                  <a:cubicBezTo>
                    <a:pt x="887" y="4834"/>
                    <a:pt x="902" y="4820"/>
                    <a:pt x="919" y="4820"/>
                  </a:cubicBezTo>
                  <a:close/>
                  <a:moveTo>
                    <a:pt x="8983" y="4820"/>
                  </a:moveTo>
                  <a:cubicBezTo>
                    <a:pt x="8999" y="4820"/>
                    <a:pt x="9014" y="4834"/>
                    <a:pt x="9014" y="4851"/>
                  </a:cubicBezTo>
                  <a:lnTo>
                    <a:pt x="9014" y="6141"/>
                  </a:lnTo>
                  <a:cubicBezTo>
                    <a:pt x="9014" y="6158"/>
                    <a:pt x="9001" y="6173"/>
                    <a:pt x="8983" y="6173"/>
                  </a:cubicBezTo>
                  <a:lnTo>
                    <a:pt x="5679" y="6173"/>
                  </a:lnTo>
                  <a:cubicBezTo>
                    <a:pt x="5662" y="6173"/>
                    <a:pt x="5649" y="6158"/>
                    <a:pt x="5649" y="6141"/>
                  </a:cubicBezTo>
                  <a:lnTo>
                    <a:pt x="5649" y="4851"/>
                  </a:lnTo>
                  <a:cubicBezTo>
                    <a:pt x="5649" y="4834"/>
                    <a:pt x="5662" y="4820"/>
                    <a:pt x="5679" y="4820"/>
                  </a:cubicBezTo>
                  <a:close/>
                  <a:moveTo>
                    <a:pt x="13446" y="4820"/>
                  </a:moveTo>
                  <a:cubicBezTo>
                    <a:pt x="13463" y="4820"/>
                    <a:pt x="13477" y="4834"/>
                    <a:pt x="13477" y="4851"/>
                  </a:cubicBezTo>
                  <a:lnTo>
                    <a:pt x="13477" y="6141"/>
                  </a:lnTo>
                  <a:cubicBezTo>
                    <a:pt x="13477" y="6158"/>
                    <a:pt x="13463" y="6173"/>
                    <a:pt x="13446" y="6173"/>
                  </a:cubicBezTo>
                  <a:lnTo>
                    <a:pt x="10142" y="6173"/>
                  </a:lnTo>
                  <a:cubicBezTo>
                    <a:pt x="10125" y="6173"/>
                    <a:pt x="10112" y="6158"/>
                    <a:pt x="10112" y="6141"/>
                  </a:cubicBezTo>
                  <a:lnTo>
                    <a:pt x="10112" y="4851"/>
                  </a:lnTo>
                  <a:cubicBezTo>
                    <a:pt x="10112" y="4834"/>
                    <a:pt x="10125" y="4820"/>
                    <a:pt x="10142" y="4820"/>
                  </a:cubicBezTo>
                  <a:close/>
                  <a:moveTo>
                    <a:pt x="4222" y="8282"/>
                  </a:moveTo>
                  <a:cubicBezTo>
                    <a:pt x="4239" y="8282"/>
                    <a:pt x="4254" y="8295"/>
                    <a:pt x="4254" y="8313"/>
                  </a:cubicBezTo>
                  <a:lnTo>
                    <a:pt x="4254" y="9604"/>
                  </a:lnTo>
                  <a:cubicBezTo>
                    <a:pt x="4254" y="9620"/>
                    <a:pt x="4239" y="9634"/>
                    <a:pt x="4222" y="9634"/>
                  </a:cubicBezTo>
                  <a:lnTo>
                    <a:pt x="919" y="9634"/>
                  </a:lnTo>
                  <a:cubicBezTo>
                    <a:pt x="902" y="9634"/>
                    <a:pt x="887" y="9620"/>
                    <a:pt x="887" y="9604"/>
                  </a:cubicBezTo>
                  <a:lnTo>
                    <a:pt x="887" y="8313"/>
                  </a:lnTo>
                  <a:cubicBezTo>
                    <a:pt x="887" y="8295"/>
                    <a:pt x="902" y="8282"/>
                    <a:pt x="919" y="8282"/>
                  </a:cubicBezTo>
                  <a:close/>
                  <a:moveTo>
                    <a:pt x="8983" y="8282"/>
                  </a:moveTo>
                  <a:cubicBezTo>
                    <a:pt x="8999" y="8282"/>
                    <a:pt x="9014" y="8295"/>
                    <a:pt x="9014" y="8313"/>
                  </a:cubicBezTo>
                  <a:lnTo>
                    <a:pt x="9014" y="9604"/>
                  </a:lnTo>
                  <a:cubicBezTo>
                    <a:pt x="9014" y="9620"/>
                    <a:pt x="9001" y="9634"/>
                    <a:pt x="8983" y="9634"/>
                  </a:cubicBezTo>
                  <a:lnTo>
                    <a:pt x="5679" y="9634"/>
                  </a:lnTo>
                  <a:cubicBezTo>
                    <a:pt x="5662" y="9634"/>
                    <a:pt x="5649" y="9620"/>
                    <a:pt x="5649" y="9604"/>
                  </a:cubicBezTo>
                  <a:lnTo>
                    <a:pt x="5649" y="8313"/>
                  </a:lnTo>
                  <a:cubicBezTo>
                    <a:pt x="5649" y="8295"/>
                    <a:pt x="5662" y="8282"/>
                    <a:pt x="5679" y="8282"/>
                  </a:cubicBezTo>
                  <a:close/>
                  <a:moveTo>
                    <a:pt x="13446" y="8282"/>
                  </a:moveTo>
                  <a:cubicBezTo>
                    <a:pt x="13463" y="8282"/>
                    <a:pt x="13477" y="8295"/>
                    <a:pt x="13477" y="8313"/>
                  </a:cubicBezTo>
                  <a:lnTo>
                    <a:pt x="13477" y="9604"/>
                  </a:lnTo>
                  <a:cubicBezTo>
                    <a:pt x="13477" y="9620"/>
                    <a:pt x="13463" y="9634"/>
                    <a:pt x="13446" y="9634"/>
                  </a:cubicBezTo>
                  <a:lnTo>
                    <a:pt x="10142" y="9634"/>
                  </a:lnTo>
                  <a:cubicBezTo>
                    <a:pt x="10125" y="9634"/>
                    <a:pt x="10112" y="9620"/>
                    <a:pt x="10112" y="9604"/>
                  </a:cubicBezTo>
                  <a:lnTo>
                    <a:pt x="10112" y="8313"/>
                  </a:lnTo>
                  <a:cubicBezTo>
                    <a:pt x="10112" y="8295"/>
                    <a:pt x="10125" y="8282"/>
                    <a:pt x="10142" y="8282"/>
                  </a:cubicBezTo>
                  <a:close/>
                  <a:moveTo>
                    <a:pt x="0" y="1"/>
                  </a:moveTo>
                  <a:lnTo>
                    <a:pt x="0" y="13057"/>
                  </a:lnTo>
                  <a:lnTo>
                    <a:pt x="14366" y="13057"/>
                  </a:lnTo>
                  <a:lnTo>
                    <a:pt x="14366" y="1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2;p5"/>
            <p:cNvSpPr/>
            <p:nvPr/>
          </p:nvSpPr>
          <p:spPr>
            <a:xfrm>
              <a:off x="5587942" y="2558280"/>
              <a:ext cx="531026" cy="825731"/>
            </a:xfrm>
            <a:custGeom>
              <a:avLst/>
              <a:gdLst/>
              <a:ahLst/>
              <a:cxnLst/>
              <a:rect l="l" t="t" r="r" b="b"/>
              <a:pathLst>
                <a:path w="24576" h="38215" extrusionOk="0">
                  <a:moveTo>
                    <a:pt x="23" y="1"/>
                  </a:moveTo>
                  <a:cubicBezTo>
                    <a:pt x="10" y="1"/>
                    <a:pt x="0" y="11"/>
                    <a:pt x="0" y="24"/>
                  </a:cubicBezTo>
                  <a:lnTo>
                    <a:pt x="0" y="1539"/>
                  </a:lnTo>
                  <a:cubicBezTo>
                    <a:pt x="0" y="1552"/>
                    <a:pt x="10" y="1562"/>
                    <a:pt x="23" y="1562"/>
                  </a:cubicBezTo>
                  <a:lnTo>
                    <a:pt x="5117" y="1562"/>
                  </a:lnTo>
                  <a:cubicBezTo>
                    <a:pt x="5128" y="1562"/>
                    <a:pt x="5138" y="1552"/>
                    <a:pt x="5138" y="1539"/>
                  </a:cubicBezTo>
                  <a:lnTo>
                    <a:pt x="5138" y="24"/>
                  </a:lnTo>
                  <a:cubicBezTo>
                    <a:pt x="5138" y="11"/>
                    <a:pt x="5128" y="1"/>
                    <a:pt x="5117" y="1"/>
                  </a:cubicBezTo>
                  <a:close/>
                  <a:moveTo>
                    <a:pt x="16255" y="3921"/>
                  </a:moveTo>
                  <a:cubicBezTo>
                    <a:pt x="13400" y="3921"/>
                    <a:pt x="11077" y="6245"/>
                    <a:pt x="11077" y="9099"/>
                  </a:cubicBezTo>
                  <a:lnTo>
                    <a:pt x="11077" y="33036"/>
                  </a:lnTo>
                  <a:cubicBezTo>
                    <a:pt x="11077" y="35202"/>
                    <a:pt x="9313" y="36963"/>
                    <a:pt x="7150" y="36963"/>
                  </a:cubicBezTo>
                  <a:cubicBezTo>
                    <a:pt x="4983" y="36963"/>
                    <a:pt x="3219" y="35202"/>
                    <a:pt x="3219" y="33036"/>
                  </a:cubicBezTo>
                  <a:lnTo>
                    <a:pt x="3219" y="12439"/>
                  </a:lnTo>
                  <a:lnTo>
                    <a:pt x="3424" y="12439"/>
                  </a:lnTo>
                  <a:lnTo>
                    <a:pt x="3424" y="10784"/>
                  </a:lnTo>
                  <a:cubicBezTo>
                    <a:pt x="3349" y="10810"/>
                    <a:pt x="3272" y="10825"/>
                    <a:pt x="3190" y="10825"/>
                  </a:cubicBezTo>
                  <a:lnTo>
                    <a:pt x="1999" y="10825"/>
                  </a:lnTo>
                  <a:cubicBezTo>
                    <a:pt x="1920" y="10825"/>
                    <a:pt x="1842" y="10812"/>
                    <a:pt x="1769" y="10786"/>
                  </a:cubicBezTo>
                  <a:lnTo>
                    <a:pt x="1769" y="12439"/>
                  </a:lnTo>
                  <a:lnTo>
                    <a:pt x="1967" y="12439"/>
                  </a:lnTo>
                  <a:lnTo>
                    <a:pt x="1967" y="33036"/>
                  </a:lnTo>
                  <a:cubicBezTo>
                    <a:pt x="1967" y="35890"/>
                    <a:pt x="4291" y="38214"/>
                    <a:pt x="7150" y="38214"/>
                  </a:cubicBezTo>
                  <a:cubicBezTo>
                    <a:pt x="10004" y="38214"/>
                    <a:pt x="12328" y="35890"/>
                    <a:pt x="12328" y="33036"/>
                  </a:cubicBezTo>
                  <a:lnTo>
                    <a:pt x="12328" y="9099"/>
                  </a:lnTo>
                  <a:cubicBezTo>
                    <a:pt x="12328" y="6935"/>
                    <a:pt x="14088" y="5172"/>
                    <a:pt x="16255" y="5172"/>
                  </a:cubicBezTo>
                  <a:cubicBezTo>
                    <a:pt x="18423" y="5172"/>
                    <a:pt x="20183" y="6935"/>
                    <a:pt x="20183" y="9099"/>
                  </a:cubicBezTo>
                  <a:lnTo>
                    <a:pt x="20183" y="22382"/>
                  </a:lnTo>
                  <a:cubicBezTo>
                    <a:pt x="20183" y="24389"/>
                    <a:pt x="21818" y="26059"/>
                    <a:pt x="23825" y="26103"/>
                  </a:cubicBezTo>
                  <a:lnTo>
                    <a:pt x="24560" y="26122"/>
                  </a:lnTo>
                  <a:lnTo>
                    <a:pt x="24576" y="26122"/>
                  </a:lnTo>
                  <a:lnTo>
                    <a:pt x="24576" y="24871"/>
                  </a:lnTo>
                  <a:lnTo>
                    <a:pt x="23854" y="24852"/>
                  </a:lnTo>
                  <a:cubicBezTo>
                    <a:pt x="22518" y="24824"/>
                    <a:pt x="21434" y="23713"/>
                    <a:pt x="21434" y="22382"/>
                  </a:cubicBezTo>
                  <a:lnTo>
                    <a:pt x="21434" y="9099"/>
                  </a:lnTo>
                  <a:cubicBezTo>
                    <a:pt x="21434" y="6245"/>
                    <a:pt x="19110" y="3921"/>
                    <a:pt x="16255" y="392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3" name="Google Shape;253;p5"/>
          <p:cNvSpPr txBox="1"/>
          <p:nvPr/>
        </p:nvSpPr>
        <p:spPr>
          <a:xfrm>
            <a:off x="712465" y="1575000"/>
            <a:ext cx="2163542" cy="4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2100" b="1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54" name="Google Shape;254;p5"/>
          <p:cNvCxnSpPr>
            <a:stCxn id="253" idx="3"/>
          </p:cNvCxnSpPr>
          <p:nvPr/>
        </p:nvCxnSpPr>
        <p:spPr>
          <a:xfrm>
            <a:off x="2876007" y="1785300"/>
            <a:ext cx="1353900" cy="857700"/>
          </a:xfrm>
          <a:prstGeom prst="bentConnector3">
            <a:avLst>
              <a:gd name="adj1" fmla="val 50003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oval" w="med" len="med"/>
          </a:ln>
        </p:spPr>
      </p:cxnSp>
      <p:cxnSp>
        <p:nvCxnSpPr>
          <p:cNvPr id="255" name="Google Shape;255;p5"/>
          <p:cNvCxnSpPr/>
          <p:nvPr/>
        </p:nvCxnSpPr>
        <p:spPr>
          <a:xfrm flipH="1">
            <a:off x="5602084" y="2317662"/>
            <a:ext cx="768000" cy="448800"/>
          </a:xfrm>
          <a:prstGeom prst="bentConnector3">
            <a:avLst>
              <a:gd name="adj1" fmla="val 49994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oval" w="med" len="med"/>
          </a:ln>
        </p:spPr>
      </p:cxnSp>
      <p:cxnSp>
        <p:nvCxnSpPr>
          <p:cNvPr id="256" name="Google Shape;256;p5"/>
          <p:cNvCxnSpPr/>
          <p:nvPr/>
        </p:nvCxnSpPr>
        <p:spPr>
          <a:xfrm rot="10800000">
            <a:off x="5006869" y="3810408"/>
            <a:ext cx="1425300" cy="993300"/>
          </a:xfrm>
          <a:prstGeom prst="bentConnector3">
            <a:avLst>
              <a:gd name="adj1" fmla="val 49998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oval" w="med" len="med"/>
          </a:ln>
        </p:spPr>
      </p:cxnSp>
      <p:sp>
        <p:nvSpPr>
          <p:cNvPr id="257" name="Google Shape;257;p5"/>
          <p:cNvSpPr/>
          <p:nvPr/>
        </p:nvSpPr>
        <p:spPr>
          <a:xfrm>
            <a:off x="4285204" y="2243825"/>
            <a:ext cx="101100" cy="1011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Google Shape;258;p5"/>
          <p:cNvSpPr/>
          <p:nvPr/>
        </p:nvSpPr>
        <p:spPr>
          <a:xfrm>
            <a:off x="3348850" y="3357254"/>
            <a:ext cx="101100" cy="1011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Google Shape;259;p5"/>
          <p:cNvSpPr/>
          <p:nvPr/>
        </p:nvSpPr>
        <p:spPr>
          <a:xfrm>
            <a:off x="5769825" y="3644125"/>
            <a:ext cx="101100" cy="1011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p5"/>
          <p:cNvSpPr/>
          <p:nvPr/>
        </p:nvSpPr>
        <p:spPr>
          <a:xfrm>
            <a:off x="5541725" y="2183425"/>
            <a:ext cx="101100" cy="1011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p5"/>
          <p:cNvSpPr/>
          <p:nvPr/>
        </p:nvSpPr>
        <p:spPr>
          <a:xfrm>
            <a:off x="3309900" y="2207534"/>
            <a:ext cx="441111" cy="983766"/>
          </a:xfrm>
          <a:custGeom>
            <a:avLst/>
            <a:gdLst/>
            <a:ahLst/>
            <a:cxnLst/>
            <a:rect l="l" t="t" r="r" b="b"/>
            <a:pathLst>
              <a:path w="11869" h="26472" extrusionOk="0">
                <a:moveTo>
                  <a:pt x="3136" y="0"/>
                </a:moveTo>
                <a:cubicBezTo>
                  <a:pt x="3136" y="1"/>
                  <a:pt x="3529" y="4229"/>
                  <a:pt x="3824" y="4574"/>
                </a:cubicBezTo>
                <a:cubicBezTo>
                  <a:pt x="4120" y="4918"/>
                  <a:pt x="4610" y="5509"/>
                  <a:pt x="4610" y="5509"/>
                </a:cubicBezTo>
                <a:lnTo>
                  <a:pt x="4610" y="5985"/>
                </a:lnTo>
                <a:cubicBezTo>
                  <a:pt x="4333" y="6152"/>
                  <a:pt x="4161" y="6470"/>
                  <a:pt x="4196" y="6813"/>
                </a:cubicBezTo>
                <a:cubicBezTo>
                  <a:pt x="4210" y="6946"/>
                  <a:pt x="4254" y="7069"/>
                  <a:pt x="4319" y="7177"/>
                </a:cubicBezTo>
                <a:cubicBezTo>
                  <a:pt x="3857" y="7640"/>
                  <a:pt x="1" y="11513"/>
                  <a:pt x="185" y="11605"/>
                </a:cubicBezTo>
                <a:cubicBezTo>
                  <a:pt x="189" y="11607"/>
                  <a:pt x="195" y="11608"/>
                  <a:pt x="202" y="11608"/>
                </a:cubicBezTo>
                <a:cubicBezTo>
                  <a:pt x="514" y="11608"/>
                  <a:pt x="3433" y="9483"/>
                  <a:pt x="3578" y="9147"/>
                </a:cubicBezTo>
                <a:cubicBezTo>
                  <a:pt x="3725" y="8802"/>
                  <a:pt x="4267" y="8213"/>
                  <a:pt x="4364" y="7967"/>
                </a:cubicBezTo>
                <a:cubicBezTo>
                  <a:pt x="4412" y="7848"/>
                  <a:pt x="4527" y="7651"/>
                  <a:pt x="4634" y="7478"/>
                </a:cubicBezTo>
                <a:cubicBezTo>
                  <a:pt x="4689" y="7507"/>
                  <a:pt x="4746" y="7531"/>
                  <a:pt x="4807" y="7550"/>
                </a:cubicBezTo>
                <a:cubicBezTo>
                  <a:pt x="4623" y="10384"/>
                  <a:pt x="4558" y="26472"/>
                  <a:pt x="4558" y="26472"/>
                </a:cubicBezTo>
                <a:lnTo>
                  <a:pt x="6042" y="26472"/>
                </a:lnTo>
                <a:lnTo>
                  <a:pt x="5316" y="7545"/>
                </a:lnTo>
                <a:cubicBezTo>
                  <a:pt x="5556" y="7469"/>
                  <a:pt x="5745" y="7292"/>
                  <a:pt x="5843" y="7068"/>
                </a:cubicBezTo>
                <a:cubicBezTo>
                  <a:pt x="6909" y="7367"/>
                  <a:pt x="10825" y="8470"/>
                  <a:pt x="11309" y="8606"/>
                </a:cubicBezTo>
                <a:cubicBezTo>
                  <a:pt x="11485" y="8655"/>
                  <a:pt x="11593" y="8676"/>
                  <a:pt x="11659" y="8676"/>
                </a:cubicBezTo>
                <a:cubicBezTo>
                  <a:pt x="11804" y="8676"/>
                  <a:pt x="11755" y="8579"/>
                  <a:pt x="11801" y="8471"/>
                </a:cubicBezTo>
                <a:cubicBezTo>
                  <a:pt x="11868" y="8314"/>
                  <a:pt x="8533" y="7127"/>
                  <a:pt x="8196" y="6915"/>
                </a:cubicBezTo>
                <a:cubicBezTo>
                  <a:pt x="8060" y="6829"/>
                  <a:pt x="7832" y="6800"/>
                  <a:pt x="7590" y="6800"/>
                </a:cubicBezTo>
                <a:cubicBezTo>
                  <a:pt x="7234" y="6800"/>
                  <a:pt x="6847" y="6863"/>
                  <a:pt x="6674" y="6904"/>
                </a:cubicBezTo>
                <a:cubicBezTo>
                  <a:pt x="6639" y="6912"/>
                  <a:pt x="6600" y="6915"/>
                  <a:pt x="6557" y="6915"/>
                </a:cubicBezTo>
                <a:cubicBezTo>
                  <a:pt x="6355" y="6915"/>
                  <a:pt x="6083" y="6837"/>
                  <a:pt x="5913" y="6781"/>
                </a:cubicBezTo>
                <a:cubicBezTo>
                  <a:pt x="5916" y="6733"/>
                  <a:pt x="5915" y="6685"/>
                  <a:pt x="5911" y="6635"/>
                </a:cubicBezTo>
                <a:cubicBezTo>
                  <a:pt x="5865" y="6192"/>
                  <a:pt x="5490" y="5862"/>
                  <a:pt x="5054" y="5862"/>
                </a:cubicBezTo>
                <a:cubicBezTo>
                  <a:pt x="5032" y="5862"/>
                  <a:pt x="5010" y="5863"/>
                  <a:pt x="4988" y="5865"/>
                </a:cubicBezTo>
                <a:cubicBezTo>
                  <a:pt x="4678" y="4760"/>
                  <a:pt x="3352" y="88"/>
                  <a:pt x="3136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" name="Google Shape;262;p5"/>
          <p:cNvSpPr/>
          <p:nvPr/>
        </p:nvSpPr>
        <p:spPr>
          <a:xfrm>
            <a:off x="3726766" y="2411428"/>
            <a:ext cx="297140" cy="662859"/>
          </a:xfrm>
          <a:custGeom>
            <a:avLst/>
            <a:gdLst/>
            <a:ahLst/>
            <a:cxnLst/>
            <a:rect l="l" t="t" r="r" b="b"/>
            <a:pathLst>
              <a:path w="11869" h="26472" extrusionOk="0">
                <a:moveTo>
                  <a:pt x="3136" y="0"/>
                </a:moveTo>
                <a:cubicBezTo>
                  <a:pt x="3136" y="1"/>
                  <a:pt x="3529" y="4229"/>
                  <a:pt x="3824" y="4574"/>
                </a:cubicBezTo>
                <a:cubicBezTo>
                  <a:pt x="4120" y="4918"/>
                  <a:pt x="4610" y="5509"/>
                  <a:pt x="4610" y="5509"/>
                </a:cubicBezTo>
                <a:lnTo>
                  <a:pt x="4610" y="5985"/>
                </a:lnTo>
                <a:cubicBezTo>
                  <a:pt x="4333" y="6152"/>
                  <a:pt x="4161" y="6470"/>
                  <a:pt x="4196" y="6813"/>
                </a:cubicBezTo>
                <a:cubicBezTo>
                  <a:pt x="4210" y="6946"/>
                  <a:pt x="4254" y="7069"/>
                  <a:pt x="4319" y="7177"/>
                </a:cubicBezTo>
                <a:cubicBezTo>
                  <a:pt x="3857" y="7640"/>
                  <a:pt x="1" y="11513"/>
                  <a:pt x="185" y="11605"/>
                </a:cubicBezTo>
                <a:cubicBezTo>
                  <a:pt x="189" y="11607"/>
                  <a:pt x="195" y="11608"/>
                  <a:pt x="202" y="11608"/>
                </a:cubicBezTo>
                <a:cubicBezTo>
                  <a:pt x="514" y="11608"/>
                  <a:pt x="3433" y="9483"/>
                  <a:pt x="3578" y="9147"/>
                </a:cubicBezTo>
                <a:cubicBezTo>
                  <a:pt x="3725" y="8802"/>
                  <a:pt x="4267" y="8213"/>
                  <a:pt x="4364" y="7967"/>
                </a:cubicBezTo>
                <a:cubicBezTo>
                  <a:pt x="4412" y="7848"/>
                  <a:pt x="4527" y="7651"/>
                  <a:pt x="4634" y="7478"/>
                </a:cubicBezTo>
                <a:cubicBezTo>
                  <a:pt x="4689" y="7507"/>
                  <a:pt x="4746" y="7531"/>
                  <a:pt x="4807" y="7550"/>
                </a:cubicBezTo>
                <a:cubicBezTo>
                  <a:pt x="4623" y="10384"/>
                  <a:pt x="4558" y="26472"/>
                  <a:pt x="4558" y="26472"/>
                </a:cubicBezTo>
                <a:lnTo>
                  <a:pt x="6042" y="26472"/>
                </a:lnTo>
                <a:lnTo>
                  <a:pt x="5316" y="7545"/>
                </a:lnTo>
                <a:cubicBezTo>
                  <a:pt x="5556" y="7469"/>
                  <a:pt x="5745" y="7292"/>
                  <a:pt x="5843" y="7068"/>
                </a:cubicBezTo>
                <a:cubicBezTo>
                  <a:pt x="6909" y="7367"/>
                  <a:pt x="10825" y="8470"/>
                  <a:pt x="11309" y="8606"/>
                </a:cubicBezTo>
                <a:cubicBezTo>
                  <a:pt x="11485" y="8655"/>
                  <a:pt x="11593" y="8676"/>
                  <a:pt x="11659" y="8676"/>
                </a:cubicBezTo>
                <a:cubicBezTo>
                  <a:pt x="11804" y="8676"/>
                  <a:pt x="11755" y="8579"/>
                  <a:pt x="11801" y="8471"/>
                </a:cubicBezTo>
                <a:cubicBezTo>
                  <a:pt x="11868" y="8314"/>
                  <a:pt x="8533" y="7127"/>
                  <a:pt x="8196" y="6915"/>
                </a:cubicBezTo>
                <a:cubicBezTo>
                  <a:pt x="8060" y="6829"/>
                  <a:pt x="7832" y="6800"/>
                  <a:pt x="7590" y="6800"/>
                </a:cubicBezTo>
                <a:cubicBezTo>
                  <a:pt x="7234" y="6800"/>
                  <a:pt x="6847" y="6863"/>
                  <a:pt x="6674" y="6904"/>
                </a:cubicBezTo>
                <a:cubicBezTo>
                  <a:pt x="6639" y="6912"/>
                  <a:pt x="6600" y="6915"/>
                  <a:pt x="6557" y="6915"/>
                </a:cubicBezTo>
                <a:cubicBezTo>
                  <a:pt x="6355" y="6915"/>
                  <a:pt x="6083" y="6837"/>
                  <a:pt x="5913" y="6781"/>
                </a:cubicBezTo>
                <a:cubicBezTo>
                  <a:pt x="5916" y="6733"/>
                  <a:pt x="5915" y="6685"/>
                  <a:pt x="5911" y="6635"/>
                </a:cubicBezTo>
                <a:cubicBezTo>
                  <a:pt x="5865" y="6192"/>
                  <a:pt x="5490" y="5862"/>
                  <a:pt x="5054" y="5862"/>
                </a:cubicBezTo>
                <a:cubicBezTo>
                  <a:pt x="5032" y="5862"/>
                  <a:pt x="5010" y="5863"/>
                  <a:pt x="4988" y="5865"/>
                </a:cubicBezTo>
                <a:cubicBezTo>
                  <a:pt x="4678" y="4760"/>
                  <a:pt x="3352" y="88"/>
                  <a:pt x="3136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p5"/>
          <p:cNvSpPr/>
          <p:nvPr/>
        </p:nvSpPr>
        <p:spPr>
          <a:xfrm>
            <a:off x="5112486" y="2908495"/>
            <a:ext cx="201239" cy="448767"/>
          </a:xfrm>
          <a:custGeom>
            <a:avLst/>
            <a:gdLst/>
            <a:ahLst/>
            <a:cxnLst/>
            <a:rect l="l" t="t" r="r" b="b"/>
            <a:pathLst>
              <a:path w="11869" h="26472" extrusionOk="0">
                <a:moveTo>
                  <a:pt x="3136" y="0"/>
                </a:moveTo>
                <a:cubicBezTo>
                  <a:pt x="3136" y="1"/>
                  <a:pt x="3529" y="4229"/>
                  <a:pt x="3824" y="4574"/>
                </a:cubicBezTo>
                <a:cubicBezTo>
                  <a:pt x="4120" y="4918"/>
                  <a:pt x="4610" y="5509"/>
                  <a:pt x="4610" y="5509"/>
                </a:cubicBezTo>
                <a:lnTo>
                  <a:pt x="4610" y="5985"/>
                </a:lnTo>
                <a:cubicBezTo>
                  <a:pt x="4333" y="6152"/>
                  <a:pt x="4161" y="6470"/>
                  <a:pt x="4196" y="6813"/>
                </a:cubicBezTo>
                <a:cubicBezTo>
                  <a:pt x="4210" y="6946"/>
                  <a:pt x="4254" y="7069"/>
                  <a:pt x="4319" y="7177"/>
                </a:cubicBezTo>
                <a:cubicBezTo>
                  <a:pt x="3857" y="7640"/>
                  <a:pt x="1" y="11513"/>
                  <a:pt x="185" y="11605"/>
                </a:cubicBezTo>
                <a:cubicBezTo>
                  <a:pt x="189" y="11607"/>
                  <a:pt x="195" y="11608"/>
                  <a:pt x="202" y="11608"/>
                </a:cubicBezTo>
                <a:cubicBezTo>
                  <a:pt x="514" y="11608"/>
                  <a:pt x="3433" y="9483"/>
                  <a:pt x="3578" y="9147"/>
                </a:cubicBezTo>
                <a:cubicBezTo>
                  <a:pt x="3725" y="8802"/>
                  <a:pt x="4267" y="8213"/>
                  <a:pt x="4364" y="7967"/>
                </a:cubicBezTo>
                <a:cubicBezTo>
                  <a:pt x="4412" y="7848"/>
                  <a:pt x="4527" y="7651"/>
                  <a:pt x="4634" y="7478"/>
                </a:cubicBezTo>
                <a:cubicBezTo>
                  <a:pt x="4689" y="7507"/>
                  <a:pt x="4746" y="7531"/>
                  <a:pt x="4807" y="7550"/>
                </a:cubicBezTo>
                <a:cubicBezTo>
                  <a:pt x="4623" y="10384"/>
                  <a:pt x="4558" y="26472"/>
                  <a:pt x="4558" y="26472"/>
                </a:cubicBezTo>
                <a:lnTo>
                  <a:pt x="6042" y="26472"/>
                </a:lnTo>
                <a:lnTo>
                  <a:pt x="5316" y="7545"/>
                </a:lnTo>
                <a:cubicBezTo>
                  <a:pt x="5556" y="7469"/>
                  <a:pt x="5745" y="7292"/>
                  <a:pt x="5843" y="7068"/>
                </a:cubicBezTo>
                <a:cubicBezTo>
                  <a:pt x="6909" y="7367"/>
                  <a:pt x="10825" y="8470"/>
                  <a:pt x="11309" y="8606"/>
                </a:cubicBezTo>
                <a:cubicBezTo>
                  <a:pt x="11485" y="8655"/>
                  <a:pt x="11593" y="8676"/>
                  <a:pt x="11659" y="8676"/>
                </a:cubicBezTo>
                <a:cubicBezTo>
                  <a:pt x="11804" y="8676"/>
                  <a:pt x="11755" y="8579"/>
                  <a:pt x="11801" y="8471"/>
                </a:cubicBezTo>
                <a:cubicBezTo>
                  <a:pt x="11868" y="8314"/>
                  <a:pt x="8533" y="7127"/>
                  <a:pt x="8196" y="6915"/>
                </a:cubicBezTo>
                <a:cubicBezTo>
                  <a:pt x="8060" y="6829"/>
                  <a:pt x="7832" y="6800"/>
                  <a:pt x="7590" y="6800"/>
                </a:cubicBezTo>
                <a:cubicBezTo>
                  <a:pt x="7234" y="6800"/>
                  <a:pt x="6847" y="6863"/>
                  <a:pt x="6674" y="6904"/>
                </a:cubicBezTo>
                <a:cubicBezTo>
                  <a:pt x="6639" y="6912"/>
                  <a:pt x="6600" y="6915"/>
                  <a:pt x="6557" y="6915"/>
                </a:cubicBezTo>
                <a:cubicBezTo>
                  <a:pt x="6355" y="6915"/>
                  <a:pt x="6083" y="6837"/>
                  <a:pt x="5913" y="6781"/>
                </a:cubicBezTo>
                <a:cubicBezTo>
                  <a:pt x="5916" y="6733"/>
                  <a:pt x="5915" y="6685"/>
                  <a:pt x="5911" y="6635"/>
                </a:cubicBezTo>
                <a:cubicBezTo>
                  <a:pt x="5865" y="6192"/>
                  <a:pt x="5490" y="5862"/>
                  <a:pt x="5054" y="5862"/>
                </a:cubicBezTo>
                <a:cubicBezTo>
                  <a:pt x="5032" y="5862"/>
                  <a:pt x="5010" y="5863"/>
                  <a:pt x="4988" y="5865"/>
                </a:cubicBezTo>
                <a:cubicBezTo>
                  <a:pt x="4678" y="4760"/>
                  <a:pt x="3352" y="88"/>
                  <a:pt x="3136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64" name="Google Shape;264;p5"/>
          <p:cNvCxnSpPr/>
          <p:nvPr/>
        </p:nvCxnSpPr>
        <p:spPr>
          <a:xfrm>
            <a:off x="2708465" y="3027920"/>
            <a:ext cx="1534200" cy="594600"/>
          </a:xfrm>
          <a:prstGeom prst="bentConnector3">
            <a:avLst>
              <a:gd name="adj1" fmla="val 31718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oval" w="med" len="med"/>
          </a:ln>
        </p:spPr>
      </p:cxnSp>
      <p:pic>
        <p:nvPicPr>
          <p:cNvPr id="265" name="Google Shape;265;p5" descr="segway png 10 free Cliparts | Download images on Clipground 202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448207" y="3507858"/>
            <a:ext cx="1031362" cy="13150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6"/>
          <p:cNvSpPr/>
          <p:nvPr/>
        </p:nvSpPr>
        <p:spPr>
          <a:xfrm>
            <a:off x="713225" y="3027558"/>
            <a:ext cx="3327300" cy="5154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p6"/>
          <p:cNvSpPr txBox="1">
            <a:spLocks noGrp="1"/>
          </p:cNvSpPr>
          <p:nvPr>
            <p:ph type="title"/>
          </p:nvPr>
        </p:nvSpPr>
        <p:spPr>
          <a:xfrm>
            <a:off x="713225" y="1680238"/>
            <a:ext cx="5577900" cy="128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-US"/>
              <a:t>“It's easy to lie with statistics. Its hard to tell the truth without statistics”</a:t>
            </a:r>
            <a:endParaRPr/>
          </a:p>
        </p:txBody>
      </p:sp>
      <p:sp>
        <p:nvSpPr>
          <p:cNvPr id="272" name="Google Shape;272;p6"/>
          <p:cNvSpPr txBox="1">
            <a:spLocks noGrp="1"/>
          </p:cNvSpPr>
          <p:nvPr>
            <p:ph type="title" idx="2"/>
          </p:nvPr>
        </p:nvSpPr>
        <p:spPr>
          <a:xfrm>
            <a:off x="713225" y="3030350"/>
            <a:ext cx="3327300" cy="4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—ANDREJS DUNKELS</a:t>
            </a:r>
            <a:endParaRPr/>
          </a:p>
        </p:txBody>
      </p:sp>
      <p:grpSp>
        <p:nvGrpSpPr>
          <p:cNvPr id="273" name="Google Shape;273;p6"/>
          <p:cNvGrpSpPr/>
          <p:nvPr/>
        </p:nvGrpSpPr>
        <p:grpSpPr>
          <a:xfrm>
            <a:off x="4733482" y="2271945"/>
            <a:ext cx="4411544" cy="2782519"/>
            <a:chOff x="4352672" y="2230153"/>
            <a:chExt cx="4618934" cy="2913327"/>
          </a:xfrm>
        </p:grpSpPr>
        <p:sp>
          <p:nvSpPr>
            <p:cNvPr id="274" name="Google Shape;274;p6"/>
            <p:cNvSpPr/>
            <p:nvPr/>
          </p:nvSpPr>
          <p:spPr>
            <a:xfrm>
              <a:off x="4352672" y="2230153"/>
              <a:ext cx="4618934" cy="2913327"/>
            </a:xfrm>
            <a:custGeom>
              <a:avLst/>
              <a:gdLst/>
              <a:ahLst/>
              <a:cxnLst/>
              <a:rect l="l" t="t" r="r" b="b"/>
              <a:pathLst>
                <a:path w="74532" h="47010" extrusionOk="0">
                  <a:moveTo>
                    <a:pt x="54653" y="0"/>
                  </a:moveTo>
                  <a:cubicBezTo>
                    <a:pt x="53200" y="0"/>
                    <a:pt x="51847" y="308"/>
                    <a:pt x="50723" y="888"/>
                  </a:cubicBezTo>
                  <a:cubicBezTo>
                    <a:pt x="43140" y="4799"/>
                    <a:pt x="42201" y="11965"/>
                    <a:pt x="35079" y="12941"/>
                  </a:cubicBezTo>
                  <a:cubicBezTo>
                    <a:pt x="34640" y="13001"/>
                    <a:pt x="34220" y="13029"/>
                    <a:pt x="33817" y="13029"/>
                  </a:cubicBezTo>
                  <a:cubicBezTo>
                    <a:pt x="28008" y="13029"/>
                    <a:pt x="25638" y="7193"/>
                    <a:pt x="17704" y="7193"/>
                  </a:cubicBezTo>
                  <a:cubicBezTo>
                    <a:pt x="17261" y="7193"/>
                    <a:pt x="16800" y="7212"/>
                    <a:pt x="16321" y="7250"/>
                  </a:cubicBezTo>
                  <a:cubicBezTo>
                    <a:pt x="7445" y="7962"/>
                    <a:pt x="5255" y="19804"/>
                    <a:pt x="6743" y="26511"/>
                  </a:cubicBezTo>
                  <a:cubicBezTo>
                    <a:pt x="8230" y="33220"/>
                    <a:pt x="2193" y="31857"/>
                    <a:pt x="962" y="37812"/>
                  </a:cubicBezTo>
                  <a:cubicBezTo>
                    <a:pt x="1" y="42459"/>
                    <a:pt x="6264" y="47009"/>
                    <a:pt x="6264" y="47009"/>
                  </a:cubicBezTo>
                  <a:lnTo>
                    <a:pt x="65131" y="47009"/>
                  </a:lnTo>
                  <a:cubicBezTo>
                    <a:pt x="65131" y="47009"/>
                    <a:pt x="74486" y="44516"/>
                    <a:pt x="74509" y="34367"/>
                  </a:cubicBezTo>
                  <a:cubicBezTo>
                    <a:pt x="74532" y="24219"/>
                    <a:pt x="70861" y="24838"/>
                    <a:pt x="68203" y="13020"/>
                  </a:cubicBezTo>
                  <a:cubicBezTo>
                    <a:pt x="66134" y="3817"/>
                    <a:pt x="59769" y="0"/>
                    <a:pt x="5465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75;p6"/>
            <p:cNvSpPr/>
            <p:nvPr/>
          </p:nvSpPr>
          <p:spPr>
            <a:xfrm>
              <a:off x="4454125" y="2726100"/>
              <a:ext cx="4463197" cy="2417337"/>
            </a:xfrm>
            <a:custGeom>
              <a:avLst/>
              <a:gdLst/>
              <a:ahLst/>
              <a:cxnLst/>
              <a:rect l="l" t="t" r="r" b="b"/>
              <a:pathLst>
                <a:path w="72019" h="37217" extrusionOk="0">
                  <a:moveTo>
                    <a:pt x="53179" y="0"/>
                  </a:moveTo>
                  <a:cubicBezTo>
                    <a:pt x="52371" y="0"/>
                    <a:pt x="51548" y="99"/>
                    <a:pt x="50717" y="290"/>
                  </a:cubicBezTo>
                  <a:cubicBezTo>
                    <a:pt x="45513" y="1483"/>
                    <a:pt x="42522" y="9504"/>
                    <a:pt x="35118" y="10338"/>
                  </a:cubicBezTo>
                  <a:cubicBezTo>
                    <a:pt x="34572" y="10399"/>
                    <a:pt x="34055" y="10427"/>
                    <a:pt x="33564" y="10427"/>
                  </a:cubicBezTo>
                  <a:cubicBezTo>
                    <a:pt x="29031" y="10427"/>
                    <a:pt x="26654" y="8070"/>
                    <a:pt x="23116" y="8070"/>
                  </a:cubicBezTo>
                  <a:cubicBezTo>
                    <a:pt x="21839" y="8070"/>
                    <a:pt x="20411" y="8377"/>
                    <a:pt x="18675" y="9213"/>
                  </a:cubicBezTo>
                  <a:cubicBezTo>
                    <a:pt x="13322" y="11794"/>
                    <a:pt x="12285" y="15179"/>
                    <a:pt x="12210" y="21131"/>
                  </a:cubicBezTo>
                  <a:cubicBezTo>
                    <a:pt x="12134" y="27068"/>
                    <a:pt x="3842" y="23291"/>
                    <a:pt x="1786" y="27647"/>
                  </a:cubicBezTo>
                  <a:cubicBezTo>
                    <a:pt x="0" y="31427"/>
                    <a:pt x="4754" y="37216"/>
                    <a:pt x="4754" y="37216"/>
                  </a:cubicBezTo>
                  <a:lnTo>
                    <a:pt x="65942" y="37216"/>
                  </a:lnTo>
                  <a:cubicBezTo>
                    <a:pt x="65942" y="37216"/>
                    <a:pt x="71970" y="35247"/>
                    <a:pt x="71994" y="26577"/>
                  </a:cubicBezTo>
                  <a:cubicBezTo>
                    <a:pt x="72018" y="17906"/>
                    <a:pt x="67337" y="22180"/>
                    <a:pt x="64575" y="12084"/>
                  </a:cubicBezTo>
                  <a:cubicBezTo>
                    <a:pt x="62214" y="3452"/>
                    <a:pt x="57946" y="0"/>
                    <a:pt x="5317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6" name="Google Shape;276;p6"/>
          <p:cNvSpPr/>
          <p:nvPr/>
        </p:nvSpPr>
        <p:spPr>
          <a:xfrm>
            <a:off x="5110175" y="3746876"/>
            <a:ext cx="587634" cy="748129"/>
          </a:xfrm>
          <a:custGeom>
            <a:avLst/>
            <a:gdLst/>
            <a:ahLst/>
            <a:cxnLst/>
            <a:rect l="l" t="t" r="r" b="b"/>
            <a:pathLst>
              <a:path w="13635" h="17361" extrusionOk="0">
                <a:moveTo>
                  <a:pt x="5674" y="7715"/>
                </a:moveTo>
                <a:cubicBezTo>
                  <a:pt x="5914" y="7856"/>
                  <a:pt x="6189" y="7933"/>
                  <a:pt x="6468" y="7933"/>
                </a:cubicBezTo>
                <a:cubicBezTo>
                  <a:pt x="6593" y="7933"/>
                  <a:pt x="6717" y="7917"/>
                  <a:pt x="6840" y="7887"/>
                </a:cubicBezTo>
                <a:lnTo>
                  <a:pt x="6840" y="7887"/>
                </a:lnTo>
                <a:lnTo>
                  <a:pt x="6570" y="10464"/>
                </a:lnTo>
                <a:lnTo>
                  <a:pt x="5083" y="9260"/>
                </a:lnTo>
                <a:cubicBezTo>
                  <a:pt x="5415" y="9058"/>
                  <a:pt x="5620" y="8695"/>
                  <a:pt x="5620" y="8309"/>
                </a:cubicBezTo>
                <a:cubicBezTo>
                  <a:pt x="5620" y="8176"/>
                  <a:pt x="5592" y="8043"/>
                  <a:pt x="5543" y="7910"/>
                </a:cubicBezTo>
                <a:lnTo>
                  <a:pt x="5548" y="7910"/>
                </a:lnTo>
                <a:cubicBezTo>
                  <a:pt x="5598" y="7848"/>
                  <a:pt x="5639" y="7783"/>
                  <a:pt x="5674" y="7715"/>
                </a:cubicBezTo>
                <a:close/>
                <a:moveTo>
                  <a:pt x="6474" y="0"/>
                </a:moveTo>
                <a:cubicBezTo>
                  <a:pt x="5875" y="0"/>
                  <a:pt x="5304" y="345"/>
                  <a:pt x="5042" y="928"/>
                </a:cubicBezTo>
                <a:lnTo>
                  <a:pt x="5037" y="932"/>
                </a:lnTo>
                <a:cubicBezTo>
                  <a:pt x="4228" y="1015"/>
                  <a:pt x="3646" y="1698"/>
                  <a:pt x="3646" y="2474"/>
                </a:cubicBezTo>
                <a:cubicBezTo>
                  <a:pt x="3646" y="2586"/>
                  <a:pt x="3656" y="2696"/>
                  <a:pt x="3678" y="2808"/>
                </a:cubicBezTo>
                <a:lnTo>
                  <a:pt x="3673" y="2808"/>
                </a:lnTo>
                <a:cubicBezTo>
                  <a:pt x="3154" y="3275"/>
                  <a:pt x="3027" y="4005"/>
                  <a:pt x="3291" y="4600"/>
                </a:cubicBezTo>
                <a:cubicBezTo>
                  <a:pt x="3253" y="4596"/>
                  <a:pt x="3216" y="4593"/>
                  <a:pt x="3179" y="4593"/>
                </a:cubicBezTo>
                <a:cubicBezTo>
                  <a:pt x="2935" y="4593"/>
                  <a:pt x="2686" y="4676"/>
                  <a:pt x="2480" y="4843"/>
                </a:cubicBezTo>
                <a:cubicBezTo>
                  <a:pt x="2347" y="4792"/>
                  <a:pt x="2214" y="4771"/>
                  <a:pt x="2081" y="4771"/>
                </a:cubicBezTo>
                <a:cubicBezTo>
                  <a:pt x="1588" y="4771"/>
                  <a:pt x="1138" y="5092"/>
                  <a:pt x="1005" y="5596"/>
                </a:cubicBezTo>
                <a:cubicBezTo>
                  <a:pt x="501" y="5731"/>
                  <a:pt x="173" y="6184"/>
                  <a:pt x="173" y="6673"/>
                </a:cubicBezTo>
                <a:cubicBezTo>
                  <a:pt x="173" y="6806"/>
                  <a:pt x="201" y="6939"/>
                  <a:pt x="251" y="7072"/>
                </a:cubicBezTo>
                <a:cubicBezTo>
                  <a:pt x="84" y="7283"/>
                  <a:pt x="0" y="7527"/>
                  <a:pt x="0" y="7777"/>
                </a:cubicBezTo>
                <a:cubicBezTo>
                  <a:pt x="0" y="8138"/>
                  <a:pt x="178" y="8492"/>
                  <a:pt x="511" y="8709"/>
                </a:cubicBezTo>
                <a:cubicBezTo>
                  <a:pt x="472" y="9352"/>
                  <a:pt x="988" y="9879"/>
                  <a:pt x="1626" y="9879"/>
                </a:cubicBezTo>
                <a:lnTo>
                  <a:pt x="1681" y="9879"/>
                </a:lnTo>
                <a:cubicBezTo>
                  <a:pt x="1897" y="10211"/>
                  <a:pt x="2253" y="10389"/>
                  <a:pt x="2620" y="10389"/>
                </a:cubicBezTo>
                <a:cubicBezTo>
                  <a:pt x="2863" y="10389"/>
                  <a:pt x="3113" y="10306"/>
                  <a:pt x="3318" y="10139"/>
                </a:cubicBezTo>
                <a:cubicBezTo>
                  <a:pt x="3451" y="10189"/>
                  <a:pt x="3584" y="10211"/>
                  <a:pt x="3718" y="10211"/>
                </a:cubicBezTo>
                <a:cubicBezTo>
                  <a:pt x="4104" y="10211"/>
                  <a:pt x="4467" y="10011"/>
                  <a:pt x="4669" y="9677"/>
                </a:cubicBezTo>
                <a:lnTo>
                  <a:pt x="6423" y="11842"/>
                </a:lnTo>
                <a:lnTo>
                  <a:pt x="6426" y="11841"/>
                </a:lnTo>
                <a:lnTo>
                  <a:pt x="6426" y="11841"/>
                </a:lnTo>
                <a:lnTo>
                  <a:pt x="5846" y="17361"/>
                </a:lnTo>
                <a:lnTo>
                  <a:pt x="8654" y="17361"/>
                </a:lnTo>
                <a:lnTo>
                  <a:pt x="8207" y="13100"/>
                </a:lnTo>
                <a:lnTo>
                  <a:pt x="10015" y="10870"/>
                </a:lnTo>
                <a:cubicBezTo>
                  <a:pt x="10162" y="11120"/>
                  <a:pt x="10433" y="11271"/>
                  <a:pt x="10727" y="11271"/>
                </a:cubicBezTo>
                <a:cubicBezTo>
                  <a:pt x="10828" y="11271"/>
                  <a:pt x="10928" y="11254"/>
                  <a:pt x="11027" y="11215"/>
                </a:cubicBezTo>
                <a:cubicBezTo>
                  <a:pt x="11182" y="11343"/>
                  <a:pt x="11367" y="11403"/>
                  <a:pt x="11551" y="11403"/>
                </a:cubicBezTo>
                <a:cubicBezTo>
                  <a:pt x="11822" y="11403"/>
                  <a:pt x="12089" y="11271"/>
                  <a:pt x="12248" y="11027"/>
                </a:cubicBezTo>
                <a:lnTo>
                  <a:pt x="12248" y="11021"/>
                </a:lnTo>
                <a:lnTo>
                  <a:pt x="12252" y="11021"/>
                </a:lnTo>
                <a:cubicBezTo>
                  <a:pt x="12269" y="11022"/>
                  <a:pt x="12285" y="11023"/>
                  <a:pt x="12301" y="11023"/>
                </a:cubicBezTo>
                <a:cubicBezTo>
                  <a:pt x="12773" y="11023"/>
                  <a:pt x="13151" y="10627"/>
                  <a:pt x="13129" y="10150"/>
                </a:cubicBezTo>
                <a:lnTo>
                  <a:pt x="13129" y="10145"/>
                </a:lnTo>
                <a:cubicBezTo>
                  <a:pt x="13546" y="9879"/>
                  <a:pt x="13635" y="9308"/>
                  <a:pt x="13324" y="8925"/>
                </a:cubicBezTo>
                <a:lnTo>
                  <a:pt x="13318" y="8919"/>
                </a:lnTo>
                <a:cubicBezTo>
                  <a:pt x="13356" y="8819"/>
                  <a:pt x="13373" y="8720"/>
                  <a:pt x="13373" y="8620"/>
                </a:cubicBezTo>
                <a:cubicBezTo>
                  <a:pt x="13373" y="8254"/>
                  <a:pt x="13130" y="7916"/>
                  <a:pt x="12758" y="7815"/>
                </a:cubicBezTo>
                <a:cubicBezTo>
                  <a:pt x="12658" y="7438"/>
                  <a:pt x="12320" y="7201"/>
                  <a:pt x="11954" y="7201"/>
                </a:cubicBezTo>
                <a:cubicBezTo>
                  <a:pt x="11854" y="7201"/>
                  <a:pt x="11753" y="7216"/>
                  <a:pt x="11654" y="7256"/>
                </a:cubicBezTo>
                <a:cubicBezTo>
                  <a:pt x="11499" y="7128"/>
                  <a:pt x="11310" y="7066"/>
                  <a:pt x="11127" y="7066"/>
                </a:cubicBezTo>
                <a:cubicBezTo>
                  <a:pt x="10856" y="7066"/>
                  <a:pt x="10589" y="7201"/>
                  <a:pt x="10429" y="7449"/>
                </a:cubicBezTo>
                <a:cubicBezTo>
                  <a:pt x="10413" y="7448"/>
                  <a:pt x="10397" y="7448"/>
                  <a:pt x="10381" y="7448"/>
                </a:cubicBezTo>
                <a:cubicBezTo>
                  <a:pt x="9925" y="7448"/>
                  <a:pt x="9553" y="7820"/>
                  <a:pt x="9553" y="8276"/>
                </a:cubicBezTo>
                <a:lnTo>
                  <a:pt x="9553" y="8326"/>
                </a:lnTo>
                <a:cubicBezTo>
                  <a:pt x="9302" y="8487"/>
                  <a:pt x="9175" y="8753"/>
                  <a:pt x="9175" y="9025"/>
                </a:cubicBezTo>
                <a:cubicBezTo>
                  <a:pt x="9175" y="9208"/>
                  <a:pt x="9230" y="9396"/>
                  <a:pt x="9358" y="9551"/>
                </a:cubicBezTo>
                <a:cubicBezTo>
                  <a:pt x="9202" y="9954"/>
                  <a:pt x="9383" y="10399"/>
                  <a:pt x="9749" y="10590"/>
                </a:cubicBezTo>
                <a:lnTo>
                  <a:pt x="8092" y="12002"/>
                </a:lnTo>
                <a:lnTo>
                  <a:pt x="7661" y="7887"/>
                </a:lnTo>
                <a:lnTo>
                  <a:pt x="7661" y="7887"/>
                </a:lnTo>
                <a:cubicBezTo>
                  <a:pt x="7783" y="7917"/>
                  <a:pt x="7909" y="7931"/>
                  <a:pt x="8032" y="7931"/>
                </a:cubicBezTo>
                <a:cubicBezTo>
                  <a:pt x="8625" y="7931"/>
                  <a:pt x="9196" y="7593"/>
                  <a:pt x="9458" y="7005"/>
                </a:cubicBezTo>
                <a:cubicBezTo>
                  <a:pt x="10268" y="6922"/>
                  <a:pt x="10856" y="6235"/>
                  <a:pt x="10856" y="5458"/>
                </a:cubicBezTo>
                <a:cubicBezTo>
                  <a:pt x="10856" y="5353"/>
                  <a:pt x="10845" y="5241"/>
                  <a:pt x="10822" y="5131"/>
                </a:cubicBezTo>
                <a:lnTo>
                  <a:pt x="10822" y="5126"/>
                </a:lnTo>
                <a:cubicBezTo>
                  <a:pt x="11165" y="4815"/>
                  <a:pt x="11338" y="4393"/>
                  <a:pt x="11338" y="3967"/>
                </a:cubicBezTo>
                <a:cubicBezTo>
                  <a:pt x="11338" y="3545"/>
                  <a:pt x="11165" y="3117"/>
                  <a:pt x="10822" y="2808"/>
                </a:cubicBezTo>
                <a:cubicBezTo>
                  <a:pt x="10845" y="2696"/>
                  <a:pt x="10856" y="2586"/>
                  <a:pt x="10856" y="2480"/>
                </a:cubicBezTo>
                <a:cubicBezTo>
                  <a:pt x="10856" y="1698"/>
                  <a:pt x="10268" y="1015"/>
                  <a:pt x="9458" y="932"/>
                </a:cubicBezTo>
                <a:lnTo>
                  <a:pt x="9458" y="928"/>
                </a:lnTo>
                <a:cubicBezTo>
                  <a:pt x="9196" y="345"/>
                  <a:pt x="8620" y="0"/>
                  <a:pt x="8026" y="0"/>
                </a:cubicBezTo>
                <a:cubicBezTo>
                  <a:pt x="7760" y="0"/>
                  <a:pt x="7495" y="67"/>
                  <a:pt x="7250" y="211"/>
                </a:cubicBezTo>
                <a:cubicBezTo>
                  <a:pt x="7000" y="67"/>
                  <a:pt x="6734" y="0"/>
                  <a:pt x="647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6"/>
          <p:cNvSpPr/>
          <p:nvPr/>
        </p:nvSpPr>
        <p:spPr>
          <a:xfrm>
            <a:off x="8272799" y="1647431"/>
            <a:ext cx="700953" cy="1563370"/>
          </a:xfrm>
          <a:custGeom>
            <a:avLst/>
            <a:gdLst/>
            <a:ahLst/>
            <a:cxnLst/>
            <a:rect l="l" t="t" r="r" b="b"/>
            <a:pathLst>
              <a:path w="11869" h="26472" extrusionOk="0">
                <a:moveTo>
                  <a:pt x="3136" y="0"/>
                </a:moveTo>
                <a:cubicBezTo>
                  <a:pt x="3136" y="1"/>
                  <a:pt x="3529" y="4229"/>
                  <a:pt x="3824" y="4574"/>
                </a:cubicBezTo>
                <a:cubicBezTo>
                  <a:pt x="4120" y="4918"/>
                  <a:pt x="4610" y="5509"/>
                  <a:pt x="4610" y="5509"/>
                </a:cubicBezTo>
                <a:lnTo>
                  <a:pt x="4610" y="5985"/>
                </a:lnTo>
                <a:cubicBezTo>
                  <a:pt x="4333" y="6152"/>
                  <a:pt x="4161" y="6470"/>
                  <a:pt x="4196" y="6813"/>
                </a:cubicBezTo>
                <a:cubicBezTo>
                  <a:pt x="4210" y="6946"/>
                  <a:pt x="4254" y="7069"/>
                  <a:pt x="4319" y="7177"/>
                </a:cubicBezTo>
                <a:cubicBezTo>
                  <a:pt x="3857" y="7640"/>
                  <a:pt x="1" y="11513"/>
                  <a:pt x="185" y="11605"/>
                </a:cubicBezTo>
                <a:cubicBezTo>
                  <a:pt x="189" y="11607"/>
                  <a:pt x="195" y="11608"/>
                  <a:pt x="202" y="11608"/>
                </a:cubicBezTo>
                <a:cubicBezTo>
                  <a:pt x="514" y="11608"/>
                  <a:pt x="3433" y="9483"/>
                  <a:pt x="3578" y="9147"/>
                </a:cubicBezTo>
                <a:cubicBezTo>
                  <a:pt x="3725" y="8802"/>
                  <a:pt x="4267" y="8213"/>
                  <a:pt x="4364" y="7967"/>
                </a:cubicBezTo>
                <a:cubicBezTo>
                  <a:pt x="4412" y="7848"/>
                  <a:pt x="4527" y="7651"/>
                  <a:pt x="4634" y="7478"/>
                </a:cubicBezTo>
                <a:cubicBezTo>
                  <a:pt x="4689" y="7507"/>
                  <a:pt x="4746" y="7531"/>
                  <a:pt x="4807" y="7550"/>
                </a:cubicBezTo>
                <a:cubicBezTo>
                  <a:pt x="4623" y="10384"/>
                  <a:pt x="4558" y="26472"/>
                  <a:pt x="4558" y="26472"/>
                </a:cubicBezTo>
                <a:lnTo>
                  <a:pt x="6042" y="26472"/>
                </a:lnTo>
                <a:lnTo>
                  <a:pt x="5316" y="7545"/>
                </a:lnTo>
                <a:cubicBezTo>
                  <a:pt x="5556" y="7469"/>
                  <a:pt x="5745" y="7292"/>
                  <a:pt x="5843" y="7068"/>
                </a:cubicBezTo>
                <a:cubicBezTo>
                  <a:pt x="6909" y="7367"/>
                  <a:pt x="10825" y="8470"/>
                  <a:pt x="11309" y="8606"/>
                </a:cubicBezTo>
                <a:cubicBezTo>
                  <a:pt x="11485" y="8655"/>
                  <a:pt x="11593" y="8676"/>
                  <a:pt x="11659" y="8676"/>
                </a:cubicBezTo>
                <a:cubicBezTo>
                  <a:pt x="11804" y="8676"/>
                  <a:pt x="11755" y="8579"/>
                  <a:pt x="11801" y="8471"/>
                </a:cubicBezTo>
                <a:cubicBezTo>
                  <a:pt x="11868" y="8314"/>
                  <a:pt x="8533" y="7127"/>
                  <a:pt x="8196" y="6915"/>
                </a:cubicBezTo>
                <a:cubicBezTo>
                  <a:pt x="8060" y="6829"/>
                  <a:pt x="7832" y="6800"/>
                  <a:pt x="7590" y="6800"/>
                </a:cubicBezTo>
                <a:cubicBezTo>
                  <a:pt x="7234" y="6800"/>
                  <a:pt x="6847" y="6863"/>
                  <a:pt x="6674" y="6904"/>
                </a:cubicBezTo>
                <a:cubicBezTo>
                  <a:pt x="6639" y="6912"/>
                  <a:pt x="6600" y="6915"/>
                  <a:pt x="6557" y="6915"/>
                </a:cubicBezTo>
                <a:cubicBezTo>
                  <a:pt x="6355" y="6915"/>
                  <a:pt x="6083" y="6837"/>
                  <a:pt x="5913" y="6781"/>
                </a:cubicBezTo>
                <a:cubicBezTo>
                  <a:pt x="5916" y="6733"/>
                  <a:pt x="5915" y="6685"/>
                  <a:pt x="5911" y="6635"/>
                </a:cubicBezTo>
                <a:cubicBezTo>
                  <a:pt x="5865" y="6192"/>
                  <a:pt x="5490" y="5862"/>
                  <a:pt x="5054" y="5862"/>
                </a:cubicBezTo>
                <a:cubicBezTo>
                  <a:pt x="5032" y="5862"/>
                  <a:pt x="5010" y="5863"/>
                  <a:pt x="4988" y="5865"/>
                </a:cubicBezTo>
                <a:cubicBezTo>
                  <a:pt x="4678" y="4760"/>
                  <a:pt x="3352" y="88"/>
                  <a:pt x="3136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6"/>
          <p:cNvSpPr/>
          <p:nvPr/>
        </p:nvSpPr>
        <p:spPr>
          <a:xfrm>
            <a:off x="7914389" y="2082847"/>
            <a:ext cx="481763" cy="1074498"/>
          </a:xfrm>
          <a:custGeom>
            <a:avLst/>
            <a:gdLst/>
            <a:ahLst/>
            <a:cxnLst/>
            <a:rect l="l" t="t" r="r" b="b"/>
            <a:pathLst>
              <a:path w="11869" h="26472" extrusionOk="0">
                <a:moveTo>
                  <a:pt x="3136" y="0"/>
                </a:moveTo>
                <a:cubicBezTo>
                  <a:pt x="3136" y="1"/>
                  <a:pt x="3529" y="4229"/>
                  <a:pt x="3824" y="4574"/>
                </a:cubicBezTo>
                <a:cubicBezTo>
                  <a:pt x="4120" y="4918"/>
                  <a:pt x="4610" y="5509"/>
                  <a:pt x="4610" y="5509"/>
                </a:cubicBezTo>
                <a:lnTo>
                  <a:pt x="4610" y="5985"/>
                </a:lnTo>
                <a:cubicBezTo>
                  <a:pt x="4333" y="6152"/>
                  <a:pt x="4161" y="6470"/>
                  <a:pt x="4196" y="6813"/>
                </a:cubicBezTo>
                <a:cubicBezTo>
                  <a:pt x="4210" y="6946"/>
                  <a:pt x="4254" y="7069"/>
                  <a:pt x="4319" y="7177"/>
                </a:cubicBezTo>
                <a:cubicBezTo>
                  <a:pt x="3857" y="7640"/>
                  <a:pt x="1" y="11513"/>
                  <a:pt x="185" y="11605"/>
                </a:cubicBezTo>
                <a:cubicBezTo>
                  <a:pt x="189" y="11607"/>
                  <a:pt x="195" y="11608"/>
                  <a:pt x="202" y="11608"/>
                </a:cubicBezTo>
                <a:cubicBezTo>
                  <a:pt x="514" y="11608"/>
                  <a:pt x="3433" y="9483"/>
                  <a:pt x="3578" y="9147"/>
                </a:cubicBezTo>
                <a:cubicBezTo>
                  <a:pt x="3725" y="8802"/>
                  <a:pt x="4267" y="8213"/>
                  <a:pt x="4364" y="7967"/>
                </a:cubicBezTo>
                <a:cubicBezTo>
                  <a:pt x="4412" y="7848"/>
                  <a:pt x="4527" y="7651"/>
                  <a:pt x="4634" y="7478"/>
                </a:cubicBezTo>
                <a:cubicBezTo>
                  <a:pt x="4689" y="7507"/>
                  <a:pt x="4746" y="7531"/>
                  <a:pt x="4807" y="7550"/>
                </a:cubicBezTo>
                <a:cubicBezTo>
                  <a:pt x="4623" y="10384"/>
                  <a:pt x="4558" y="26472"/>
                  <a:pt x="4558" y="26472"/>
                </a:cubicBezTo>
                <a:lnTo>
                  <a:pt x="6042" y="26472"/>
                </a:lnTo>
                <a:lnTo>
                  <a:pt x="5316" y="7545"/>
                </a:lnTo>
                <a:cubicBezTo>
                  <a:pt x="5556" y="7469"/>
                  <a:pt x="5745" y="7292"/>
                  <a:pt x="5843" y="7068"/>
                </a:cubicBezTo>
                <a:cubicBezTo>
                  <a:pt x="6909" y="7367"/>
                  <a:pt x="10825" y="8470"/>
                  <a:pt x="11309" y="8606"/>
                </a:cubicBezTo>
                <a:cubicBezTo>
                  <a:pt x="11485" y="8655"/>
                  <a:pt x="11593" y="8676"/>
                  <a:pt x="11659" y="8676"/>
                </a:cubicBezTo>
                <a:cubicBezTo>
                  <a:pt x="11804" y="8676"/>
                  <a:pt x="11755" y="8579"/>
                  <a:pt x="11801" y="8471"/>
                </a:cubicBezTo>
                <a:cubicBezTo>
                  <a:pt x="11868" y="8314"/>
                  <a:pt x="8533" y="7127"/>
                  <a:pt x="8196" y="6915"/>
                </a:cubicBezTo>
                <a:cubicBezTo>
                  <a:pt x="8060" y="6829"/>
                  <a:pt x="7832" y="6800"/>
                  <a:pt x="7590" y="6800"/>
                </a:cubicBezTo>
                <a:cubicBezTo>
                  <a:pt x="7234" y="6800"/>
                  <a:pt x="6847" y="6863"/>
                  <a:pt x="6674" y="6904"/>
                </a:cubicBezTo>
                <a:cubicBezTo>
                  <a:pt x="6639" y="6912"/>
                  <a:pt x="6600" y="6915"/>
                  <a:pt x="6557" y="6915"/>
                </a:cubicBezTo>
                <a:cubicBezTo>
                  <a:pt x="6355" y="6915"/>
                  <a:pt x="6083" y="6837"/>
                  <a:pt x="5913" y="6781"/>
                </a:cubicBezTo>
                <a:cubicBezTo>
                  <a:pt x="5916" y="6733"/>
                  <a:pt x="5915" y="6685"/>
                  <a:pt x="5911" y="6635"/>
                </a:cubicBezTo>
                <a:cubicBezTo>
                  <a:pt x="5865" y="6192"/>
                  <a:pt x="5490" y="5862"/>
                  <a:pt x="5054" y="5862"/>
                </a:cubicBezTo>
                <a:cubicBezTo>
                  <a:pt x="5032" y="5862"/>
                  <a:pt x="5010" y="5863"/>
                  <a:pt x="4988" y="5865"/>
                </a:cubicBezTo>
                <a:cubicBezTo>
                  <a:pt x="4678" y="4760"/>
                  <a:pt x="3352" y="88"/>
                  <a:pt x="3136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6"/>
          <p:cNvSpPr/>
          <p:nvPr/>
        </p:nvSpPr>
        <p:spPr>
          <a:xfrm>
            <a:off x="8213903" y="2619514"/>
            <a:ext cx="267723" cy="340840"/>
          </a:xfrm>
          <a:custGeom>
            <a:avLst/>
            <a:gdLst/>
            <a:ahLst/>
            <a:cxnLst/>
            <a:rect l="l" t="t" r="r" b="b"/>
            <a:pathLst>
              <a:path w="13635" h="17361" extrusionOk="0">
                <a:moveTo>
                  <a:pt x="5674" y="7715"/>
                </a:moveTo>
                <a:cubicBezTo>
                  <a:pt x="5914" y="7856"/>
                  <a:pt x="6189" y="7933"/>
                  <a:pt x="6468" y="7933"/>
                </a:cubicBezTo>
                <a:cubicBezTo>
                  <a:pt x="6593" y="7933"/>
                  <a:pt x="6717" y="7917"/>
                  <a:pt x="6840" y="7887"/>
                </a:cubicBezTo>
                <a:lnTo>
                  <a:pt x="6840" y="7887"/>
                </a:lnTo>
                <a:lnTo>
                  <a:pt x="6570" y="10464"/>
                </a:lnTo>
                <a:lnTo>
                  <a:pt x="5083" y="9260"/>
                </a:lnTo>
                <a:cubicBezTo>
                  <a:pt x="5415" y="9058"/>
                  <a:pt x="5620" y="8695"/>
                  <a:pt x="5620" y="8309"/>
                </a:cubicBezTo>
                <a:cubicBezTo>
                  <a:pt x="5620" y="8176"/>
                  <a:pt x="5592" y="8043"/>
                  <a:pt x="5543" y="7910"/>
                </a:cubicBezTo>
                <a:lnTo>
                  <a:pt x="5548" y="7910"/>
                </a:lnTo>
                <a:cubicBezTo>
                  <a:pt x="5598" y="7848"/>
                  <a:pt x="5639" y="7783"/>
                  <a:pt x="5674" y="7715"/>
                </a:cubicBezTo>
                <a:close/>
                <a:moveTo>
                  <a:pt x="6474" y="0"/>
                </a:moveTo>
                <a:cubicBezTo>
                  <a:pt x="5875" y="0"/>
                  <a:pt x="5304" y="345"/>
                  <a:pt x="5042" y="928"/>
                </a:cubicBezTo>
                <a:lnTo>
                  <a:pt x="5037" y="932"/>
                </a:lnTo>
                <a:cubicBezTo>
                  <a:pt x="4228" y="1015"/>
                  <a:pt x="3646" y="1698"/>
                  <a:pt x="3646" y="2474"/>
                </a:cubicBezTo>
                <a:cubicBezTo>
                  <a:pt x="3646" y="2586"/>
                  <a:pt x="3656" y="2696"/>
                  <a:pt x="3678" y="2808"/>
                </a:cubicBezTo>
                <a:lnTo>
                  <a:pt x="3673" y="2808"/>
                </a:lnTo>
                <a:cubicBezTo>
                  <a:pt x="3154" y="3275"/>
                  <a:pt x="3027" y="4005"/>
                  <a:pt x="3291" y="4600"/>
                </a:cubicBezTo>
                <a:cubicBezTo>
                  <a:pt x="3253" y="4596"/>
                  <a:pt x="3216" y="4593"/>
                  <a:pt x="3179" y="4593"/>
                </a:cubicBezTo>
                <a:cubicBezTo>
                  <a:pt x="2935" y="4593"/>
                  <a:pt x="2686" y="4676"/>
                  <a:pt x="2480" y="4843"/>
                </a:cubicBezTo>
                <a:cubicBezTo>
                  <a:pt x="2347" y="4792"/>
                  <a:pt x="2214" y="4771"/>
                  <a:pt x="2081" y="4771"/>
                </a:cubicBezTo>
                <a:cubicBezTo>
                  <a:pt x="1588" y="4771"/>
                  <a:pt x="1138" y="5092"/>
                  <a:pt x="1005" y="5596"/>
                </a:cubicBezTo>
                <a:cubicBezTo>
                  <a:pt x="501" y="5731"/>
                  <a:pt x="173" y="6184"/>
                  <a:pt x="173" y="6673"/>
                </a:cubicBezTo>
                <a:cubicBezTo>
                  <a:pt x="173" y="6806"/>
                  <a:pt x="201" y="6939"/>
                  <a:pt x="251" y="7072"/>
                </a:cubicBezTo>
                <a:cubicBezTo>
                  <a:pt x="84" y="7283"/>
                  <a:pt x="0" y="7527"/>
                  <a:pt x="0" y="7777"/>
                </a:cubicBezTo>
                <a:cubicBezTo>
                  <a:pt x="0" y="8138"/>
                  <a:pt x="178" y="8492"/>
                  <a:pt x="511" y="8709"/>
                </a:cubicBezTo>
                <a:cubicBezTo>
                  <a:pt x="472" y="9352"/>
                  <a:pt x="988" y="9879"/>
                  <a:pt x="1626" y="9879"/>
                </a:cubicBezTo>
                <a:lnTo>
                  <a:pt x="1681" y="9879"/>
                </a:lnTo>
                <a:cubicBezTo>
                  <a:pt x="1897" y="10211"/>
                  <a:pt x="2253" y="10389"/>
                  <a:pt x="2620" y="10389"/>
                </a:cubicBezTo>
                <a:cubicBezTo>
                  <a:pt x="2863" y="10389"/>
                  <a:pt x="3113" y="10306"/>
                  <a:pt x="3318" y="10139"/>
                </a:cubicBezTo>
                <a:cubicBezTo>
                  <a:pt x="3451" y="10189"/>
                  <a:pt x="3584" y="10211"/>
                  <a:pt x="3718" y="10211"/>
                </a:cubicBezTo>
                <a:cubicBezTo>
                  <a:pt x="4104" y="10211"/>
                  <a:pt x="4467" y="10011"/>
                  <a:pt x="4669" y="9677"/>
                </a:cubicBezTo>
                <a:lnTo>
                  <a:pt x="6423" y="11842"/>
                </a:lnTo>
                <a:lnTo>
                  <a:pt x="6426" y="11841"/>
                </a:lnTo>
                <a:lnTo>
                  <a:pt x="6426" y="11841"/>
                </a:lnTo>
                <a:lnTo>
                  <a:pt x="5846" y="17361"/>
                </a:lnTo>
                <a:lnTo>
                  <a:pt x="8654" y="17361"/>
                </a:lnTo>
                <a:lnTo>
                  <a:pt x="8207" y="13100"/>
                </a:lnTo>
                <a:lnTo>
                  <a:pt x="10015" y="10870"/>
                </a:lnTo>
                <a:cubicBezTo>
                  <a:pt x="10162" y="11120"/>
                  <a:pt x="10433" y="11271"/>
                  <a:pt x="10727" y="11271"/>
                </a:cubicBezTo>
                <a:cubicBezTo>
                  <a:pt x="10828" y="11271"/>
                  <a:pt x="10928" y="11254"/>
                  <a:pt x="11027" y="11215"/>
                </a:cubicBezTo>
                <a:cubicBezTo>
                  <a:pt x="11182" y="11343"/>
                  <a:pt x="11367" y="11403"/>
                  <a:pt x="11551" y="11403"/>
                </a:cubicBezTo>
                <a:cubicBezTo>
                  <a:pt x="11822" y="11403"/>
                  <a:pt x="12089" y="11271"/>
                  <a:pt x="12248" y="11027"/>
                </a:cubicBezTo>
                <a:lnTo>
                  <a:pt x="12248" y="11021"/>
                </a:lnTo>
                <a:lnTo>
                  <a:pt x="12252" y="11021"/>
                </a:lnTo>
                <a:cubicBezTo>
                  <a:pt x="12269" y="11022"/>
                  <a:pt x="12285" y="11023"/>
                  <a:pt x="12301" y="11023"/>
                </a:cubicBezTo>
                <a:cubicBezTo>
                  <a:pt x="12773" y="11023"/>
                  <a:pt x="13151" y="10627"/>
                  <a:pt x="13129" y="10150"/>
                </a:cubicBezTo>
                <a:lnTo>
                  <a:pt x="13129" y="10145"/>
                </a:lnTo>
                <a:cubicBezTo>
                  <a:pt x="13546" y="9879"/>
                  <a:pt x="13635" y="9308"/>
                  <a:pt x="13324" y="8925"/>
                </a:cubicBezTo>
                <a:lnTo>
                  <a:pt x="13318" y="8919"/>
                </a:lnTo>
                <a:cubicBezTo>
                  <a:pt x="13356" y="8819"/>
                  <a:pt x="13373" y="8720"/>
                  <a:pt x="13373" y="8620"/>
                </a:cubicBezTo>
                <a:cubicBezTo>
                  <a:pt x="13373" y="8254"/>
                  <a:pt x="13130" y="7916"/>
                  <a:pt x="12758" y="7815"/>
                </a:cubicBezTo>
                <a:cubicBezTo>
                  <a:pt x="12658" y="7438"/>
                  <a:pt x="12320" y="7201"/>
                  <a:pt x="11954" y="7201"/>
                </a:cubicBezTo>
                <a:cubicBezTo>
                  <a:pt x="11854" y="7201"/>
                  <a:pt x="11753" y="7216"/>
                  <a:pt x="11654" y="7256"/>
                </a:cubicBezTo>
                <a:cubicBezTo>
                  <a:pt x="11499" y="7128"/>
                  <a:pt x="11310" y="7066"/>
                  <a:pt x="11127" y="7066"/>
                </a:cubicBezTo>
                <a:cubicBezTo>
                  <a:pt x="10856" y="7066"/>
                  <a:pt x="10589" y="7201"/>
                  <a:pt x="10429" y="7449"/>
                </a:cubicBezTo>
                <a:cubicBezTo>
                  <a:pt x="10413" y="7448"/>
                  <a:pt x="10397" y="7448"/>
                  <a:pt x="10381" y="7448"/>
                </a:cubicBezTo>
                <a:cubicBezTo>
                  <a:pt x="9925" y="7448"/>
                  <a:pt x="9553" y="7820"/>
                  <a:pt x="9553" y="8276"/>
                </a:cubicBezTo>
                <a:lnTo>
                  <a:pt x="9553" y="8326"/>
                </a:lnTo>
                <a:cubicBezTo>
                  <a:pt x="9302" y="8487"/>
                  <a:pt x="9175" y="8753"/>
                  <a:pt x="9175" y="9025"/>
                </a:cubicBezTo>
                <a:cubicBezTo>
                  <a:pt x="9175" y="9208"/>
                  <a:pt x="9230" y="9396"/>
                  <a:pt x="9358" y="9551"/>
                </a:cubicBezTo>
                <a:cubicBezTo>
                  <a:pt x="9202" y="9954"/>
                  <a:pt x="9383" y="10399"/>
                  <a:pt x="9749" y="10590"/>
                </a:cubicBezTo>
                <a:lnTo>
                  <a:pt x="8092" y="12002"/>
                </a:lnTo>
                <a:lnTo>
                  <a:pt x="7661" y="7887"/>
                </a:lnTo>
                <a:lnTo>
                  <a:pt x="7661" y="7887"/>
                </a:lnTo>
                <a:cubicBezTo>
                  <a:pt x="7783" y="7917"/>
                  <a:pt x="7909" y="7931"/>
                  <a:pt x="8032" y="7931"/>
                </a:cubicBezTo>
                <a:cubicBezTo>
                  <a:pt x="8625" y="7931"/>
                  <a:pt x="9196" y="7593"/>
                  <a:pt x="9458" y="7005"/>
                </a:cubicBezTo>
                <a:cubicBezTo>
                  <a:pt x="10268" y="6922"/>
                  <a:pt x="10856" y="6235"/>
                  <a:pt x="10856" y="5458"/>
                </a:cubicBezTo>
                <a:cubicBezTo>
                  <a:pt x="10856" y="5353"/>
                  <a:pt x="10845" y="5241"/>
                  <a:pt x="10822" y="5131"/>
                </a:cubicBezTo>
                <a:lnTo>
                  <a:pt x="10822" y="5126"/>
                </a:lnTo>
                <a:cubicBezTo>
                  <a:pt x="11165" y="4815"/>
                  <a:pt x="11338" y="4393"/>
                  <a:pt x="11338" y="3967"/>
                </a:cubicBezTo>
                <a:cubicBezTo>
                  <a:pt x="11338" y="3545"/>
                  <a:pt x="11165" y="3117"/>
                  <a:pt x="10822" y="2808"/>
                </a:cubicBezTo>
                <a:cubicBezTo>
                  <a:pt x="10845" y="2696"/>
                  <a:pt x="10856" y="2586"/>
                  <a:pt x="10856" y="2480"/>
                </a:cubicBezTo>
                <a:cubicBezTo>
                  <a:pt x="10856" y="1698"/>
                  <a:pt x="10268" y="1015"/>
                  <a:pt x="9458" y="932"/>
                </a:cubicBezTo>
                <a:lnTo>
                  <a:pt x="9458" y="928"/>
                </a:lnTo>
                <a:cubicBezTo>
                  <a:pt x="9196" y="345"/>
                  <a:pt x="8620" y="0"/>
                  <a:pt x="8026" y="0"/>
                </a:cubicBezTo>
                <a:cubicBezTo>
                  <a:pt x="7760" y="0"/>
                  <a:pt x="7495" y="67"/>
                  <a:pt x="7250" y="211"/>
                </a:cubicBezTo>
                <a:cubicBezTo>
                  <a:pt x="7000" y="67"/>
                  <a:pt x="6734" y="0"/>
                  <a:pt x="647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6"/>
          <p:cNvSpPr/>
          <p:nvPr/>
        </p:nvSpPr>
        <p:spPr>
          <a:xfrm>
            <a:off x="4017630" y="100402"/>
            <a:ext cx="1438201" cy="340819"/>
          </a:xfrm>
          <a:custGeom>
            <a:avLst/>
            <a:gdLst/>
            <a:ahLst/>
            <a:cxnLst/>
            <a:rect l="l" t="t" r="r" b="b"/>
            <a:pathLst>
              <a:path w="30587" h="7248" extrusionOk="0">
                <a:moveTo>
                  <a:pt x="15926" y="0"/>
                </a:moveTo>
                <a:cubicBezTo>
                  <a:pt x="13961" y="0"/>
                  <a:pt x="12266" y="6080"/>
                  <a:pt x="12266" y="6080"/>
                </a:cubicBezTo>
                <a:cubicBezTo>
                  <a:pt x="12266" y="6080"/>
                  <a:pt x="12617" y="3734"/>
                  <a:pt x="10866" y="3624"/>
                </a:cubicBezTo>
                <a:cubicBezTo>
                  <a:pt x="10828" y="3621"/>
                  <a:pt x="10789" y="3620"/>
                  <a:pt x="10751" y="3620"/>
                </a:cubicBezTo>
                <a:cubicBezTo>
                  <a:pt x="9060" y="3620"/>
                  <a:pt x="7833" y="5963"/>
                  <a:pt x="7833" y="5963"/>
                </a:cubicBezTo>
                <a:lnTo>
                  <a:pt x="1" y="7248"/>
                </a:lnTo>
                <a:lnTo>
                  <a:pt x="30587" y="7248"/>
                </a:lnTo>
                <a:cubicBezTo>
                  <a:pt x="30587" y="7248"/>
                  <a:pt x="23118" y="6780"/>
                  <a:pt x="22652" y="6080"/>
                </a:cubicBezTo>
                <a:cubicBezTo>
                  <a:pt x="22185" y="5381"/>
                  <a:pt x="21404" y="2579"/>
                  <a:pt x="19519" y="2346"/>
                </a:cubicBezTo>
                <a:cubicBezTo>
                  <a:pt x="19441" y="2336"/>
                  <a:pt x="19365" y="2332"/>
                  <a:pt x="19291" y="2332"/>
                </a:cubicBezTo>
                <a:cubicBezTo>
                  <a:pt x="18256" y="2332"/>
                  <a:pt x="17651" y="3241"/>
                  <a:pt x="17336" y="3955"/>
                </a:cubicBezTo>
                <a:lnTo>
                  <a:pt x="17336" y="3955"/>
                </a:lnTo>
                <a:cubicBezTo>
                  <a:pt x="17642" y="2843"/>
                  <a:pt x="17903" y="933"/>
                  <a:pt x="16414" y="130"/>
                </a:cubicBezTo>
                <a:cubicBezTo>
                  <a:pt x="16250" y="41"/>
                  <a:pt x="16087" y="0"/>
                  <a:pt x="1592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6"/>
          <p:cNvSpPr/>
          <p:nvPr/>
        </p:nvSpPr>
        <p:spPr>
          <a:xfrm>
            <a:off x="6483038" y="1324945"/>
            <a:ext cx="1675785" cy="397136"/>
          </a:xfrm>
          <a:custGeom>
            <a:avLst/>
            <a:gdLst/>
            <a:ahLst/>
            <a:cxnLst/>
            <a:rect l="l" t="t" r="r" b="b"/>
            <a:pathLst>
              <a:path w="30587" h="7248" extrusionOk="0">
                <a:moveTo>
                  <a:pt x="15926" y="0"/>
                </a:moveTo>
                <a:cubicBezTo>
                  <a:pt x="13961" y="0"/>
                  <a:pt x="12266" y="6080"/>
                  <a:pt x="12266" y="6080"/>
                </a:cubicBezTo>
                <a:cubicBezTo>
                  <a:pt x="12266" y="6080"/>
                  <a:pt x="12617" y="3734"/>
                  <a:pt x="10866" y="3624"/>
                </a:cubicBezTo>
                <a:cubicBezTo>
                  <a:pt x="10828" y="3621"/>
                  <a:pt x="10789" y="3620"/>
                  <a:pt x="10751" y="3620"/>
                </a:cubicBezTo>
                <a:cubicBezTo>
                  <a:pt x="9060" y="3620"/>
                  <a:pt x="7833" y="5963"/>
                  <a:pt x="7833" y="5963"/>
                </a:cubicBezTo>
                <a:lnTo>
                  <a:pt x="1" y="7248"/>
                </a:lnTo>
                <a:lnTo>
                  <a:pt x="30587" y="7248"/>
                </a:lnTo>
                <a:cubicBezTo>
                  <a:pt x="30587" y="7248"/>
                  <a:pt x="23118" y="6780"/>
                  <a:pt x="22652" y="6080"/>
                </a:cubicBezTo>
                <a:cubicBezTo>
                  <a:pt x="22185" y="5381"/>
                  <a:pt x="21404" y="2579"/>
                  <a:pt x="19519" y="2346"/>
                </a:cubicBezTo>
                <a:cubicBezTo>
                  <a:pt x="19441" y="2336"/>
                  <a:pt x="19365" y="2332"/>
                  <a:pt x="19291" y="2332"/>
                </a:cubicBezTo>
                <a:cubicBezTo>
                  <a:pt x="18256" y="2332"/>
                  <a:pt x="17651" y="3241"/>
                  <a:pt x="17336" y="3955"/>
                </a:cubicBezTo>
                <a:lnTo>
                  <a:pt x="17336" y="3955"/>
                </a:lnTo>
                <a:cubicBezTo>
                  <a:pt x="17642" y="2843"/>
                  <a:pt x="17903" y="933"/>
                  <a:pt x="16414" y="130"/>
                </a:cubicBezTo>
                <a:cubicBezTo>
                  <a:pt x="16250" y="41"/>
                  <a:pt x="16087" y="0"/>
                  <a:pt x="1592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2" name="Google Shape;282;p6" descr="Rival IQ: Competitive Social Media Analytics for Digital Marketer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66807" y="2514335"/>
            <a:ext cx="3214819" cy="2638970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6"/>
          <p:cNvSpPr/>
          <p:nvPr/>
        </p:nvSpPr>
        <p:spPr>
          <a:xfrm flipH="1">
            <a:off x="1933183" y="529229"/>
            <a:ext cx="6261300" cy="747900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p6"/>
          <p:cNvSpPr txBox="1"/>
          <p:nvPr/>
        </p:nvSpPr>
        <p:spPr>
          <a:xfrm flipH="1">
            <a:off x="2111640" y="520505"/>
            <a:ext cx="5802749" cy="788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Montserrat"/>
              <a:buNone/>
            </a:pPr>
            <a:r>
              <a:rPr lang="en-US" sz="3800" b="1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Need for Data Science</a:t>
            </a:r>
            <a:endParaRPr/>
          </a:p>
        </p:txBody>
      </p:sp>
      <p:sp>
        <p:nvSpPr>
          <p:cNvPr id="285" name="Google Shape;285;p6"/>
          <p:cNvSpPr txBox="1"/>
          <p:nvPr/>
        </p:nvSpPr>
        <p:spPr>
          <a:xfrm>
            <a:off x="643280" y="440109"/>
            <a:ext cx="1196400" cy="7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200"/>
              <a:buFont typeface="Montserrat"/>
              <a:buNone/>
            </a:pPr>
            <a:r>
              <a:rPr lang="en-US" sz="5500" b="1" i="0" u="none" strike="noStrike" cap="none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02</a:t>
            </a:r>
            <a:endParaRPr/>
          </a:p>
        </p:txBody>
      </p:sp>
      <p:sp>
        <p:nvSpPr>
          <p:cNvPr id="286" name="Google Shape;286;p6"/>
          <p:cNvSpPr/>
          <p:nvPr/>
        </p:nvSpPr>
        <p:spPr>
          <a:xfrm>
            <a:off x="163895" y="1135629"/>
            <a:ext cx="1675785" cy="397136"/>
          </a:xfrm>
          <a:custGeom>
            <a:avLst/>
            <a:gdLst/>
            <a:ahLst/>
            <a:cxnLst/>
            <a:rect l="l" t="t" r="r" b="b"/>
            <a:pathLst>
              <a:path w="30587" h="7248" extrusionOk="0">
                <a:moveTo>
                  <a:pt x="15926" y="0"/>
                </a:moveTo>
                <a:cubicBezTo>
                  <a:pt x="13961" y="0"/>
                  <a:pt x="12266" y="6080"/>
                  <a:pt x="12266" y="6080"/>
                </a:cubicBezTo>
                <a:cubicBezTo>
                  <a:pt x="12266" y="6080"/>
                  <a:pt x="12617" y="3734"/>
                  <a:pt x="10866" y="3624"/>
                </a:cubicBezTo>
                <a:cubicBezTo>
                  <a:pt x="10828" y="3621"/>
                  <a:pt x="10789" y="3620"/>
                  <a:pt x="10751" y="3620"/>
                </a:cubicBezTo>
                <a:cubicBezTo>
                  <a:pt x="9060" y="3620"/>
                  <a:pt x="7833" y="5963"/>
                  <a:pt x="7833" y="5963"/>
                </a:cubicBezTo>
                <a:lnTo>
                  <a:pt x="1" y="7248"/>
                </a:lnTo>
                <a:lnTo>
                  <a:pt x="30587" y="7248"/>
                </a:lnTo>
                <a:cubicBezTo>
                  <a:pt x="30587" y="7248"/>
                  <a:pt x="23118" y="6780"/>
                  <a:pt x="22652" y="6080"/>
                </a:cubicBezTo>
                <a:cubicBezTo>
                  <a:pt x="22185" y="5381"/>
                  <a:pt x="21404" y="2579"/>
                  <a:pt x="19519" y="2346"/>
                </a:cubicBezTo>
                <a:cubicBezTo>
                  <a:pt x="19441" y="2336"/>
                  <a:pt x="19365" y="2332"/>
                  <a:pt x="19291" y="2332"/>
                </a:cubicBezTo>
                <a:cubicBezTo>
                  <a:pt x="18256" y="2332"/>
                  <a:pt x="17651" y="3241"/>
                  <a:pt x="17336" y="3955"/>
                </a:cubicBezTo>
                <a:lnTo>
                  <a:pt x="17336" y="3955"/>
                </a:lnTo>
                <a:cubicBezTo>
                  <a:pt x="17642" y="2843"/>
                  <a:pt x="17903" y="933"/>
                  <a:pt x="16414" y="130"/>
                </a:cubicBezTo>
                <a:cubicBezTo>
                  <a:pt x="16250" y="41"/>
                  <a:pt x="16087" y="0"/>
                  <a:pt x="1592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7"/>
          <p:cNvSpPr/>
          <p:nvPr/>
        </p:nvSpPr>
        <p:spPr>
          <a:xfrm>
            <a:off x="527250" y="572417"/>
            <a:ext cx="8089500" cy="6036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7"/>
          <p:cNvSpPr txBox="1">
            <a:spLocks noGrp="1"/>
          </p:cNvSpPr>
          <p:nvPr>
            <p:ph type="title"/>
          </p:nvPr>
        </p:nvSpPr>
        <p:spPr>
          <a:xfrm>
            <a:off x="713228" y="542781"/>
            <a:ext cx="771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Challenges</a:t>
            </a:r>
            <a:endParaRPr/>
          </a:p>
        </p:txBody>
      </p:sp>
      <p:grpSp>
        <p:nvGrpSpPr>
          <p:cNvPr id="293" name="Google Shape;293;p7"/>
          <p:cNvGrpSpPr/>
          <p:nvPr/>
        </p:nvGrpSpPr>
        <p:grpSpPr>
          <a:xfrm>
            <a:off x="1359632" y="1530822"/>
            <a:ext cx="438600" cy="524255"/>
            <a:chOff x="1469764" y="1906330"/>
            <a:chExt cx="438600" cy="524255"/>
          </a:xfrm>
        </p:grpSpPr>
        <p:sp>
          <p:nvSpPr>
            <p:cNvPr id="294" name="Google Shape;294;p7"/>
            <p:cNvSpPr/>
            <p:nvPr/>
          </p:nvSpPr>
          <p:spPr>
            <a:xfrm>
              <a:off x="1503675" y="1906330"/>
              <a:ext cx="370790" cy="447850"/>
            </a:xfrm>
            <a:custGeom>
              <a:avLst/>
              <a:gdLst/>
              <a:ahLst/>
              <a:cxnLst/>
              <a:rect l="l" t="t" r="r" b="b"/>
              <a:pathLst>
                <a:path w="12289" h="14843" extrusionOk="0">
                  <a:moveTo>
                    <a:pt x="4182" y="1359"/>
                  </a:moveTo>
                  <a:cubicBezTo>
                    <a:pt x="4068" y="1359"/>
                    <a:pt x="3953" y="1359"/>
                    <a:pt x="3839" y="1360"/>
                  </a:cubicBezTo>
                  <a:cubicBezTo>
                    <a:pt x="3675" y="1361"/>
                    <a:pt x="3584" y="1438"/>
                    <a:pt x="3581" y="1569"/>
                  </a:cubicBezTo>
                  <a:cubicBezTo>
                    <a:pt x="3577" y="1706"/>
                    <a:pt x="3674" y="1793"/>
                    <a:pt x="3840" y="1794"/>
                  </a:cubicBezTo>
                  <a:cubicBezTo>
                    <a:pt x="4180" y="1795"/>
                    <a:pt x="4520" y="1795"/>
                    <a:pt x="4860" y="1795"/>
                  </a:cubicBezTo>
                  <a:cubicBezTo>
                    <a:pt x="5200" y="1795"/>
                    <a:pt x="5540" y="1795"/>
                    <a:pt x="5880" y="1794"/>
                  </a:cubicBezTo>
                  <a:cubicBezTo>
                    <a:pt x="6044" y="1794"/>
                    <a:pt x="6145" y="1702"/>
                    <a:pt x="6141" y="1568"/>
                  </a:cubicBezTo>
                  <a:cubicBezTo>
                    <a:pt x="6137" y="1441"/>
                    <a:pt x="6040" y="1361"/>
                    <a:pt x="5879" y="1360"/>
                  </a:cubicBezTo>
                  <a:cubicBezTo>
                    <a:pt x="5766" y="1359"/>
                    <a:pt x="5654" y="1359"/>
                    <a:pt x="5541" y="1359"/>
                  </a:cubicBezTo>
                  <a:cubicBezTo>
                    <a:pt x="5316" y="1359"/>
                    <a:pt x="5091" y="1360"/>
                    <a:pt x="4866" y="1360"/>
                  </a:cubicBezTo>
                  <a:cubicBezTo>
                    <a:pt x="4638" y="1360"/>
                    <a:pt x="4410" y="1359"/>
                    <a:pt x="4182" y="1359"/>
                  </a:cubicBezTo>
                  <a:close/>
                  <a:moveTo>
                    <a:pt x="4079" y="2446"/>
                  </a:moveTo>
                  <a:cubicBezTo>
                    <a:pt x="3973" y="2446"/>
                    <a:pt x="3867" y="2449"/>
                    <a:pt x="3762" y="2455"/>
                  </a:cubicBezTo>
                  <a:cubicBezTo>
                    <a:pt x="3641" y="2462"/>
                    <a:pt x="3575" y="2553"/>
                    <a:pt x="3583" y="2676"/>
                  </a:cubicBezTo>
                  <a:cubicBezTo>
                    <a:pt x="3590" y="2800"/>
                    <a:pt x="3662" y="2871"/>
                    <a:pt x="3786" y="2877"/>
                  </a:cubicBezTo>
                  <a:cubicBezTo>
                    <a:pt x="3825" y="2879"/>
                    <a:pt x="3863" y="2880"/>
                    <a:pt x="3902" y="2880"/>
                  </a:cubicBezTo>
                  <a:cubicBezTo>
                    <a:pt x="3960" y="2880"/>
                    <a:pt x="4017" y="2878"/>
                    <a:pt x="4075" y="2878"/>
                  </a:cubicBezTo>
                  <a:cubicBezTo>
                    <a:pt x="4136" y="2878"/>
                    <a:pt x="4197" y="2880"/>
                    <a:pt x="4257" y="2880"/>
                  </a:cubicBezTo>
                  <a:cubicBezTo>
                    <a:pt x="4297" y="2880"/>
                    <a:pt x="4338" y="2879"/>
                    <a:pt x="4377" y="2877"/>
                  </a:cubicBezTo>
                  <a:cubicBezTo>
                    <a:pt x="4500" y="2868"/>
                    <a:pt x="4573" y="2797"/>
                    <a:pt x="4578" y="2673"/>
                  </a:cubicBezTo>
                  <a:cubicBezTo>
                    <a:pt x="4584" y="2549"/>
                    <a:pt x="4517" y="2462"/>
                    <a:pt x="4396" y="2455"/>
                  </a:cubicBezTo>
                  <a:cubicBezTo>
                    <a:pt x="4290" y="2449"/>
                    <a:pt x="4185" y="2446"/>
                    <a:pt x="4079" y="2446"/>
                  </a:cubicBezTo>
                  <a:close/>
                  <a:moveTo>
                    <a:pt x="1339" y="435"/>
                  </a:moveTo>
                  <a:cubicBezTo>
                    <a:pt x="1402" y="435"/>
                    <a:pt x="1464" y="435"/>
                    <a:pt x="1527" y="437"/>
                  </a:cubicBezTo>
                  <a:cubicBezTo>
                    <a:pt x="1896" y="441"/>
                    <a:pt x="2181" y="696"/>
                    <a:pt x="2189" y="1065"/>
                  </a:cubicBezTo>
                  <a:cubicBezTo>
                    <a:pt x="2204" y="1672"/>
                    <a:pt x="2194" y="2280"/>
                    <a:pt x="2194" y="2917"/>
                  </a:cubicBezTo>
                  <a:lnTo>
                    <a:pt x="1836" y="2917"/>
                  </a:lnTo>
                  <a:cubicBezTo>
                    <a:pt x="1474" y="2917"/>
                    <a:pt x="1113" y="2917"/>
                    <a:pt x="751" y="2915"/>
                  </a:cubicBezTo>
                  <a:cubicBezTo>
                    <a:pt x="506" y="2915"/>
                    <a:pt x="437" y="2847"/>
                    <a:pt x="437" y="2608"/>
                  </a:cubicBezTo>
                  <a:cubicBezTo>
                    <a:pt x="436" y="2120"/>
                    <a:pt x="436" y="1633"/>
                    <a:pt x="437" y="1146"/>
                  </a:cubicBezTo>
                  <a:cubicBezTo>
                    <a:pt x="439" y="705"/>
                    <a:pt x="708" y="437"/>
                    <a:pt x="1151" y="435"/>
                  </a:cubicBezTo>
                  <a:cubicBezTo>
                    <a:pt x="1214" y="435"/>
                    <a:pt x="1276" y="435"/>
                    <a:pt x="1339" y="435"/>
                  </a:cubicBezTo>
                  <a:close/>
                  <a:moveTo>
                    <a:pt x="3879" y="3181"/>
                  </a:moveTo>
                  <a:cubicBezTo>
                    <a:pt x="3845" y="3181"/>
                    <a:pt x="3811" y="3181"/>
                    <a:pt x="3778" y="3183"/>
                  </a:cubicBezTo>
                  <a:cubicBezTo>
                    <a:pt x="3661" y="3190"/>
                    <a:pt x="3591" y="3260"/>
                    <a:pt x="3583" y="3377"/>
                  </a:cubicBezTo>
                  <a:cubicBezTo>
                    <a:pt x="3574" y="3498"/>
                    <a:pt x="3634" y="3593"/>
                    <a:pt x="3756" y="3602"/>
                  </a:cubicBezTo>
                  <a:cubicBezTo>
                    <a:pt x="3864" y="3608"/>
                    <a:pt x="3972" y="3612"/>
                    <a:pt x="4080" y="3612"/>
                  </a:cubicBezTo>
                  <a:cubicBezTo>
                    <a:pt x="4188" y="3612"/>
                    <a:pt x="4295" y="3608"/>
                    <a:pt x="4403" y="3602"/>
                  </a:cubicBezTo>
                  <a:cubicBezTo>
                    <a:pt x="4524" y="3595"/>
                    <a:pt x="4587" y="3501"/>
                    <a:pt x="4578" y="3378"/>
                  </a:cubicBezTo>
                  <a:cubicBezTo>
                    <a:pt x="4570" y="3261"/>
                    <a:pt x="4500" y="3192"/>
                    <a:pt x="4383" y="3185"/>
                  </a:cubicBezTo>
                  <a:cubicBezTo>
                    <a:pt x="4345" y="3182"/>
                    <a:pt x="4306" y="3181"/>
                    <a:pt x="4267" y="3181"/>
                  </a:cubicBezTo>
                  <a:cubicBezTo>
                    <a:pt x="4206" y="3181"/>
                    <a:pt x="4143" y="3183"/>
                    <a:pt x="4081" y="3183"/>
                  </a:cubicBezTo>
                  <a:cubicBezTo>
                    <a:pt x="4014" y="3183"/>
                    <a:pt x="3946" y="3181"/>
                    <a:pt x="3879" y="3181"/>
                  </a:cubicBezTo>
                  <a:close/>
                  <a:moveTo>
                    <a:pt x="9278" y="2373"/>
                  </a:moveTo>
                  <a:cubicBezTo>
                    <a:pt x="9230" y="2373"/>
                    <a:pt x="9182" y="2390"/>
                    <a:pt x="9141" y="2425"/>
                  </a:cubicBezTo>
                  <a:cubicBezTo>
                    <a:pt x="8936" y="2600"/>
                    <a:pt x="8733" y="2777"/>
                    <a:pt x="8538" y="2965"/>
                  </a:cubicBezTo>
                  <a:cubicBezTo>
                    <a:pt x="8407" y="3091"/>
                    <a:pt x="8460" y="3273"/>
                    <a:pt x="8632" y="3331"/>
                  </a:cubicBezTo>
                  <a:cubicBezTo>
                    <a:pt x="8684" y="3348"/>
                    <a:pt x="8735" y="3361"/>
                    <a:pt x="8803" y="3381"/>
                  </a:cubicBezTo>
                  <a:cubicBezTo>
                    <a:pt x="8743" y="3437"/>
                    <a:pt x="8701" y="3475"/>
                    <a:pt x="8659" y="3514"/>
                  </a:cubicBezTo>
                  <a:cubicBezTo>
                    <a:pt x="8612" y="3556"/>
                    <a:pt x="8564" y="3595"/>
                    <a:pt x="8521" y="3640"/>
                  </a:cubicBezTo>
                  <a:cubicBezTo>
                    <a:pt x="8437" y="3730"/>
                    <a:pt x="8433" y="3858"/>
                    <a:pt x="8508" y="3941"/>
                  </a:cubicBezTo>
                  <a:cubicBezTo>
                    <a:pt x="8550" y="3987"/>
                    <a:pt x="8608" y="4012"/>
                    <a:pt x="8668" y="4012"/>
                  </a:cubicBezTo>
                  <a:cubicBezTo>
                    <a:pt x="8716" y="4012"/>
                    <a:pt x="8766" y="3995"/>
                    <a:pt x="8807" y="3959"/>
                  </a:cubicBezTo>
                  <a:cubicBezTo>
                    <a:pt x="9010" y="3787"/>
                    <a:pt x="9208" y="3612"/>
                    <a:pt x="9400" y="3428"/>
                  </a:cubicBezTo>
                  <a:cubicBezTo>
                    <a:pt x="9537" y="3297"/>
                    <a:pt x="9488" y="3118"/>
                    <a:pt x="9307" y="3055"/>
                  </a:cubicBezTo>
                  <a:cubicBezTo>
                    <a:pt x="9259" y="3038"/>
                    <a:pt x="9211" y="3025"/>
                    <a:pt x="9144" y="3006"/>
                  </a:cubicBezTo>
                  <a:cubicBezTo>
                    <a:pt x="9246" y="2911"/>
                    <a:pt x="9337" y="2834"/>
                    <a:pt x="9421" y="2750"/>
                  </a:cubicBezTo>
                  <a:cubicBezTo>
                    <a:pt x="9511" y="2659"/>
                    <a:pt x="9514" y="2536"/>
                    <a:pt x="9440" y="2450"/>
                  </a:cubicBezTo>
                  <a:cubicBezTo>
                    <a:pt x="9397" y="2401"/>
                    <a:pt x="9338" y="2373"/>
                    <a:pt x="9278" y="2373"/>
                  </a:cubicBezTo>
                  <a:close/>
                  <a:moveTo>
                    <a:pt x="6854" y="4005"/>
                  </a:moveTo>
                  <a:cubicBezTo>
                    <a:pt x="6923" y="4005"/>
                    <a:pt x="6989" y="4009"/>
                    <a:pt x="7053" y="4026"/>
                  </a:cubicBezTo>
                  <a:cubicBezTo>
                    <a:pt x="7142" y="4051"/>
                    <a:pt x="7201" y="4190"/>
                    <a:pt x="7293" y="4303"/>
                  </a:cubicBezTo>
                  <a:lnTo>
                    <a:pt x="6501" y="4303"/>
                  </a:lnTo>
                  <a:cubicBezTo>
                    <a:pt x="6518" y="4206"/>
                    <a:pt x="6533" y="4119"/>
                    <a:pt x="6550" y="4015"/>
                  </a:cubicBezTo>
                  <a:cubicBezTo>
                    <a:pt x="6652" y="4015"/>
                    <a:pt x="6755" y="4005"/>
                    <a:pt x="6854" y="4005"/>
                  </a:cubicBezTo>
                  <a:close/>
                  <a:moveTo>
                    <a:pt x="8972" y="1598"/>
                  </a:moveTo>
                  <a:cubicBezTo>
                    <a:pt x="9847" y="1598"/>
                    <a:pt x="10567" y="2315"/>
                    <a:pt x="10568" y="3192"/>
                  </a:cubicBezTo>
                  <a:cubicBezTo>
                    <a:pt x="10571" y="4068"/>
                    <a:pt x="9853" y="4786"/>
                    <a:pt x="8976" y="4787"/>
                  </a:cubicBezTo>
                  <a:cubicBezTo>
                    <a:pt x="8092" y="4787"/>
                    <a:pt x="7382" y="4078"/>
                    <a:pt x="7380" y="3196"/>
                  </a:cubicBezTo>
                  <a:cubicBezTo>
                    <a:pt x="7379" y="2317"/>
                    <a:pt x="8092" y="1599"/>
                    <a:pt x="8970" y="1598"/>
                  </a:cubicBezTo>
                  <a:cubicBezTo>
                    <a:pt x="8971" y="1598"/>
                    <a:pt x="8972" y="1598"/>
                    <a:pt x="8972" y="1598"/>
                  </a:cubicBezTo>
                  <a:close/>
                  <a:moveTo>
                    <a:pt x="10365" y="5814"/>
                  </a:moveTo>
                  <a:cubicBezTo>
                    <a:pt x="10418" y="5814"/>
                    <a:pt x="10470" y="5816"/>
                    <a:pt x="10521" y="5823"/>
                  </a:cubicBezTo>
                  <a:cubicBezTo>
                    <a:pt x="10565" y="5828"/>
                    <a:pt x="10601" y="5895"/>
                    <a:pt x="10641" y="5934"/>
                  </a:cubicBezTo>
                  <a:cubicBezTo>
                    <a:pt x="10601" y="5974"/>
                    <a:pt x="10565" y="6035"/>
                    <a:pt x="10518" y="6046"/>
                  </a:cubicBezTo>
                  <a:cubicBezTo>
                    <a:pt x="10507" y="6049"/>
                    <a:pt x="10495" y="6050"/>
                    <a:pt x="10482" y="6050"/>
                  </a:cubicBezTo>
                  <a:cubicBezTo>
                    <a:pt x="10361" y="6050"/>
                    <a:pt x="10188" y="5927"/>
                    <a:pt x="10162" y="5817"/>
                  </a:cubicBezTo>
                  <a:cubicBezTo>
                    <a:pt x="10231" y="5817"/>
                    <a:pt x="10298" y="5814"/>
                    <a:pt x="10365" y="5814"/>
                  </a:cubicBezTo>
                  <a:close/>
                  <a:moveTo>
                    <a:pt x="4218" y="5818"/>
                  </a:moveTo>
                  <a:cubicBezTo>
                    <a:pt x="4286" y="5818"/>
                    <a:pt x="4355" y="5820"/>
                    <a:pt x="4424" y="5820"/>
                  </a:cubicBezTo>
                  <a:cubicBezTo>
                    <a:pt x="4383" y="5940"/>
                    <a:pt x="4208" y="6051"/>
                    <a:pt x="4086" y="6051"/>
                  </a:cubicBezTo>
                  <a:cubicBezTo>
                    <a:pt x="4064" y="6051"/>
                    <a:pt x="4044" y="6048"/>
                    <a:pt x="4027" y="6041"/>
                  </a:cubicBezTo>
                  <a:cubicBezTo>
                    <a:pt x="3989" y="6023"/>
                    <a:pt x="3943" y="5965"/>
                    <a:pt x="3944" y="5928"/>
                  </a:cubicBezTo>
                  <a:cubicBezTo>
                    <a:pt x="3946" y="5891"/>
                    <a:pt x="4000" y="5828"/>
                    <a:pt x="4036" y="5825"/>
                  </a:cubicBezTo>
                  <a:cubicBezTo>
                    <a:pt x="4096" y="5819"/>
                    <a:pt x="4156" y="5818"/>
                    <a:pt x="4218" y="5818"/>
                  </a:cubicBezTo>
                  <a:close/>
                  <a:moveTo>
                    <a:pt x="6678" y="4745"/>
                  </a:moveTo>
                  <a:cubicBezTo>
                    <a:pt x="6983" y="4745"/>
                    <a:pt x="7288" y="4747"/>
                    <a:pt x="7594" y="4749"/>
                  </a:cubicBezTo>
                  <a:cubicBezTo>
                    <a:pt x="7642" y="4749"/>
                    <a:pt x="7698" y="4773"/>
                    <a:pt x="7736" y="4803"/>
                  </a:cubicBezTo>
                  <a:cubicBezTo>
                    <a:pt x="8108" y="5080"/>
                    <a:pt x="8513" y="5221"/>
                    <a:pt x="8951" y="5221"/>
                  </a:cubicBezTo>
                  <a:cubicBezTo>
                    <a:pt x="9072" y="5221"/>
                    <a:pt x="9195" y="5210"/>
                    <a:pt x="9320" y="5189"/>
                  </a:cubicBezTo>
                  <a:cubicBezTo>
                    <a:pt x="9340" y="5185"/>
                    <a:pt x="9358" y="5184"/>
                    <a:pt x="9374" y="5184"/>
                  </a:cubicBezTo>
                  <a:cubicBezTo>
                    <a:pt x="9441" y="5184"/>
                    <a:pt x="9480" y="5214"/>
                    <a:pt x="9505" y="5290"/>
                  </a:cubicBezTo>
                  <a:cubicBezTo>
                    <a:pt x="9562" y="5458"/>
                    <a:pt x="9622" y="5625"/>
                    <a:pt x="9686" y="5813"/>
                  </a:cubicBezTo>
                  <a:cubicBezTo>
                    <a:pt x="9621" y="5815"/>
                    <a:pt x="9571" y="5820"/>
                    <a:pt x="9521" y="5820"/>
                  </a:cubicBezTo>
                  <a:cubicBezTo>
                    <a:pt x="8666" y="5821"/>
                    <a:pt x="7810" y="5821"/>
                    <a:pt x="6956" y="5821"/>
                  </a:cubicBezTo>
                  <a:cubicBezTo>
                    <a:pt x="6936" y="5821"/>
                    <a:pt x="6917" y="5821"/>
                    <a:pt x="6898" y="5821"/>
                  </a:cubicBezTo>
                  <a:cubicBezTo>
                    <a:pt x="6869" y="5821"/>
                    <a:pt x="6840" y="5821"/>
                    <a:pt x="6812" y="5824"/>
                  </a:cubicBezTo>
                  <a:cubicBezTo>
                    <a:pt x="6692" y="5834"/>
                    <a:pt x="6625" y="5908"/>
                    <a:pt x="6615" y="6021"/>
                  </a:cubicBezTo>
                  <a:cubicBezTo>
                    <a:pt x="6607" y="6135"/>
                    <a:pt x="6668" y="6216"/>
                    <a:pt x="6782" y="6243"/>
                  </a:cubicBezTo>
                  <a:cubicBezTo>
                    <a:pt x="6824" y="6253"/>
                    <a:pt x="6868" y="6254"/>
                    <a:pt x="6911" y="6254"/>
                  </a:cubicBezTo>
                  <a:cubicBezTo>
                    <a:pt x="6921" y="6254"/>
                    <a:pt x="6930" y="6254"/>
                    <a:pt x="6940" y="6254"/>
                  </a:cubicBezTo>
                  <a:cubicBezTo>
                    <a:pt x="7752" y="6256"/>
                    <a:pt x="8564" y="6256"/>
                    <a:pt x="9374" y="6256"/>
                  </a:cubicBezTo>
                  <a:lnTo>
                    <a:pt x="9530" y="6256"/>
                  </a:lnTo>
                  <a:cubicBezTo>
                    <a:pt x="9532" y="6270"/>
                    <a:pt x="9535" y="6284"/>
                    <a:pt x="9537" y="6298"/>
                  </a:cubicBezTo>
                  <a:cubicBezTo>
                    <a:pt x="9278" y="6357"/>
                    <a:pt x="9020" y="6459"/>
                    <a:pt x="8759" y="6465"/>
                  </a:cubicBezTo>
                  <a:cubicBezTo>
                    <a:pt x="8280" y="6475"/>
                    <a:pt x="7801" y="6479"/>
                    <a:pt x="7322" y="6479"/>
                  </a:cubicBezTo>
                  <a:cubicBezTo>
                    <a:pt x="6826" y="6479"/>
                    <a:pt x="6329" y="6474"/>
                    <a:pt x="5832" y="6465"/>
                  </a:cubicBezTo>
                  <a:cubicBezTo>
                    <a:pt x="5570" y="6459"/>
                    <a:pt x="5309" y="6358"/>
                    <a:pt x="5048" y="6301"/>
                  </a:cubicBezTo>
                  <a:cubicBezTo>
                    <a:pt x="5050" y="6286"/>
                    <a:pt x="5051" y="6270"/>
                    <a:pt x="5053" y="6256"/>
                  </a:cubicBezTo>
                  <a:lnTo>
                    <a:pt x="5691" y="6256"/>
                  </a:lnTo>
                  <a:cubicBezTo>
                    <a:pt x="5722" y="6256"/>
                    <a:pt x="5753" y="6256"/>
                    <a:pt x="5785" y="6256"/>
                  </a:cubicBezTo>
                  <a:cubicBezTo>
                    <a:pt x="5816" y="6256"/>
                    <a:pt x="5847" y="6256"/>
                    <a:pt x="5879" y="6253"/>
                  </a:cubicBezTo>
                  <a:cubicBezTo>
                    <a:pt x="6016" y="6241"/>
                    <a:pt x="6101" y="6152"/>
                    <a:pt x="6098" y="6031"/>
                  </a:cubicBezTo>
                  <a:cubicBezTo>
                    <a:pt x="6095" y="5908"/>
                    <a:pt x="6010" y="5824"/>
                    <a:pt x="5869" y="5823"/>
                  </a:cubicBezTo>
                  <a:cubicBezTo>
                    <a:pt x="5736" y="5820"/>
                    <a:pt x="5603" y="5820"/>
                    <a:pt x="5470" y="5820"/>
                  </a:cubicBezTo>
                  <a:cubicBezTo>
                    <a:pt x="5404" y="5820"/>
                    <a:pt x="5337" y="5820"/>
                    <a:pt x="5271" y="5820"/>
                  </a:cubicBezTo>
                  <a:cubicBezTo>
                    <a:pt x="5204" y="5820"/>
                    <a:pt x="5138" y="5820"/>
                    <a:pt x="5071" y="5820"/>
                  </a:cubicBezTo>
                  <a:lnTo>
                    <a:pt x="4875" y="5820"/>
                  </a:lnTo>
                  <a:cubicBezTo>
                    <a:pt x="4974" y="5580"/>
                    <a:pt x="5041" y="5353"/>
                    <a:pt x="5157" y="5152"/>
                  </a:cubicBezTo>
                  <a:cubicBezTo>
                    <a:pt x="5306" y="4895"/>
                    <a:pt x="5557" y="4756"/>
                    <a:pt x="5856" y="4751"/>
                  </a:cubicBezTo>
                  <a:cubicBezTo>
                    <a:pt x="6130" y="4747"/>
                    <a:pt x="6404" y="4745"/>
                    <a:pt x="6678" y="4745"/>
                  </a:cubicBezTo>
                  <a:close/>
                  <a:moveTo>
                    <a:pt x="10070" y="6582"/>
                  </a:moveTo>
                  <a:lnTo>
                    <a:pt x="10070" y="6582"/>
                  </a:lnTo>
                  <a:cubicBezTo>
                    <a:pt x="10052" y="6744"/>
                    <a:pt x="10023" y="6781"/>
                    <a:pt x="9880" y="6815"/>
                  </a:cubicBezTo>
                  <a:cubicBezTo>
                    <a:pt x="9735" y="6850"/>
                    <a:pt x="9592" y="6894"/>
                    <a:pt x="9446" y="6915"/>
                  </a:cubicBezTo>
                  <a:cubicBezTo>
                    <a:pt x="9427" y="6918"/>
                    <a:pt x="9408" y="6919"/>
                    <a:pt x="9389" y="6919"/>
                  </a:cubicBezTo>
                  <a:cubicBezTo>
                    <a:pt x="9315" y="6919"/>
                    <a:pt x="9238" y="6902"/>
                    <a:pt x="9164" y="6897"/>
                  </a:cubicBezTo>
                  <a:cubicBezTo>
                    <a:pt x="9164" y="6880"/>
                    <a:pt x="9164" y="6862"/>
                    <a:pt x="9164" y="6845"/>
                  </a:cubicBezTo>
                  <a:cubicBezTo>
                    <a:pt x="9466" y="6758"/>
                    <a:pt x="9768" y="6670"/>
                    <a:pt x="10070" y="6582"/>
                  </a:cubicBezTo>
                  <a:close/>
                  <a:moveTo>
                    <a:pt x="4500" y="6579"/>
                  </a:moveTo>
                  <a:cubicBezTo>
                    <a:pt x="4805" y="6667"/>
                    <a:pt x="5110" y="6756"/>
                    <a:pt x="5449" y="6854"/>
                  </a:cubicBezTo>
                  <a:cubicBezTo>
                    <a:pt x="5358" y="6903"/>
                    <a:pt x="5273" y="6920"/>
                    <a:pt x="5191" y="6920"/>
                  </a:cubicBezTo>
                  <a:cubicBezTo>
                    <a:pt x="5008" y="6920"/>
                    <a:pt x="4843" y="6831"/>
                    <a:pt x="4675" y="6803"/>
                  </a:cubicBezTo>
                  <a:cubicBezTo>
                    <a:pt x="4598" y="6790"/>
                    <a:pt x="4537" y="6684"/>
                    <a:pt x="4469" y="6622"/>
                  </a:cubicBezTo>
                  <a:lnTo>
                    <a:pt x="4500" y="6579"/>
                  </a:lnTo>
                  <a:close/>
                  <a:moveTo>
                    <a:pt x="8194" y="7620"/>
                  </a:moveTo>
                  <a:cubicBezTo>
                    <a:pt x="8142" y="7767"/>
                    <a:pt x="8034" y="7820"/>
                    <a:pt x="7904" y="7821"/>
                  </a:cubicBezTo>
                  <a:cubicBezTo>
                    <a:pt x="7699" y="7824"/>
                    <a:pt x="7494" y="7825"/>
                    <a:pt x="7290" y="7825"/>
                  </a:cubicBezTo>
                  <a:cubicBezTo>
                    <a:pt x="7085" y="7825"/>
                    <a:pt x="6880" y="7824"/>
                    <a:pt x="6675" y="7823"/>
                  </a:cubicBezTo>
                  <a:cubicBezTo>
                    <a:pt x="6548" y="7821"/>
                    <a:pt x="6446" y="7764"/>
                    <a:pt x="6379" y="7620"/>
                  </a:cubicBezTo>
                  <a:close/>
                  <a:moveTo>
                    <a:pt x="10457" y="6877"/>
                  </a:moveTo>
                  <a:lnTo>
                    <a:pt x="10457" y="7509"/>
                  </a:lnTo>
                  <a:cubicBezTo>
                    <a:pt x="10288" y="7509"/>
                    <a:pt x="10121" y="7511"/>
                    <a:pt x="9955" y="7511"/>
                  </a:cubicBezTo>
                  <a:cubicBezTo>
                    <a:pt x="9851" y="7511"/>
                    <a:pt x="9747" y="7510"/>
                    <a:pt x="9644" y="7508"/>
                  </a:cubicBezTo>
                  <a:cubicBezTo>
                    <a:pt x="9633" y="7507"/>
                    <a:pt x="9623" y="7507"/>
                    <a:pt x="9612" y="7507"/>
                  </a:cubicBezTo>
                  <a:cubicBezTo>
                    <a:pt x="9385" y="7507"/>
                    <a:pt x="9192" y="7582"/>
                    <a:pt x="9033" y="7750"/>
                  </a:cubicBezTo>
                  <a:cubicBezTo>
                    <a:pt x="8978" y="7807"/>
                    <a:pt x="8918" y="7832"/>
                    <a:pt x="8822" y="7832"/>
                  </a:cubicBezTo>
                  <a:cubicBezTo>
                    <a:pt x="8767" y="7832"/>
                    <a:pt x="8699" y="7823"/>
                    <a:pt x="8614" y="7808"/>
                  </a:cubicBezTo>
                  <a:cubicBezTo>
                    <a:pt x="8629" y="7719"/>
                    <a:pt x="8655" y="7630"/>
                    <a:pt x="8661" y="7540"/>
                  </a:cubicBezTo>
                  <a:cubicBezTo>
                    <a:pt x="8674" y="7338"/>
                    <a:pt x="8547" y="7186"/>
                    <a:pt x="8346" y="7184"/>
                  </a:cubicBezTo>
                  <a:cubicBezTo>
                    <a:pt x="8013" y="7182"/>
                    <a:pt x="7680" y="7180"/>
                    <a:pt x="7347" y="7180"/>
                  </a:cubicBezTo>
                  <a:cubicBezTo>
                    <a:pt x="6975" y="7180"/>
                    <a:pt x="6603" y="7182"/>
                    <a:pt x="6231" y="7186"/>
                  </a:cubicBezTo>
                  <a:cubicBezTo>
                    <a:pt x="6025" y="7187"/>
                    <a:pt x="5897" y="7351"/>
                    <a:pt x="5919" y="7558"/>
                  </a:cubicBezTo>
                  <a:cubicBezTo>
                    <a:pt x="5927" y="7643"/>
                    <a:pt x="5951" y="7726"/>
                    <a:pt x="5969" y="7815"/>
                  </a:cubicBezTo>
                  <a:cubicBezTo>
                    <a:pt x="5909" y="7821"/>
                    <a:pt x="5852" y="7826"/>
                    <a:pt x="5797" y="7826"/>
                  </a:cubicBezTo>
                  <a:cubicBezTo>
                    <a:pt x="5675" y="7826"/>
                    <a:pt x="5563" y="7799"/>
                    <a:pt x="5464" y="7682"/>
                  </a:cubicBezTo>
                  <a:cubicBezTo>
                    <a:pt x="5354" y="7551"/>
                    <a:pt x="5185" y="7509"/>
                    <a:pt x="5011" y="7509"/>
                  </a:cubicBezTo>
                  <a:cubicBezTo>
                    <a:pt x="5009" y="7509"/>
                    <a:pt x="5006" y="7509"/>
                    <a:pt x="5003" y="7509"/>
                  </a:cubicBezTo>
                  <a:lnTo>
                    <a:pt x="4125" y="7509"/>
                  </a:lnTo>
                  <a:lnTo>
                    <a:pt x="4125" y="6902"/>
                  </a:lnTo>
                  <a:cubicBezTo>
                    <a:pt x="4253" y="7177"/>
                    <a:pt x="4510" y="7229"/>
                    <a:pt x="4768" y="7278"/>
                  </a:cubicBezTo>
                  <a:cubicBezTo>
                    <a:pt x="4820" y="7288"/>
                    <a:pt x="4873" y="7297"/>
                    <a:pt x="4923" y="7314"/>
                  </a:cubicBezTo>
                  <a:cubicBezTo>
                    <a:pt x="5031" y="7348"/>
                    <a:pt x="5132" y="7365"/>
                    <a:pt x="5228" y="7365"/>
                  </a:cubicBezTo>
                  <a:cubicBezTo>
                    <a:pt x="5494" y="7365"/>
                    <a:pt x="5716" y="7234"/>
                    <a:pt x="5896" y="6979"/>
                  </a:cubicBezTo>
                  <a:cubicBezTo>
                    <a:pt x="5924" y="6941"/>
                    <a:pt x="5988" y="6909"/>
                    <a:pt x="6037" y="6908"/>
                  </a:cubicBezTo>
                  <a:cubicBezTo>
                    <a:pt x="6424" y="6906"/>
                    <a:pt x="6812" y="6905"/>
                    <a:pt x="7200" y="6905"/>
                  </a:cubicBezTo>
                  <a:cubicBezTo>
                    <a:pt x="7648" y="6905"/>
                    <a:pt x="8096" y="6906"/>
                    <a:pt x="8544" y="6909"/>
                  </a:cubicBezTo>
                  <a:cubicBezTo>
                    <a:pt x="8594" y="6909"/>
                    <a:pt x="8662" y="6948"/>
                    <a:pt x="8693" y="6991"/>
                  </a:cubicBezTo>
                  <a:cubicBezTo>
                    <a:pt x="8873" y="7238"/>
                    <a:pt x="9090" y="7365"/>
                    <a:pt x="9352" y="7365"/>
                  </a:cubicBezTo>
                  <a:cubicBezTo>
                    <a:pt x="9444" y="7365"/>
                    <a:pt x="9541" y="7350"/>
                    <a:pt x="9644" y="7318"/>
                  </a:cubicBezTo>
                  <a:cubicBezTo>
                    <a:pt x="9740" y="7288"/>
                    <a:pt x="9840" y="7271"/>
                    <a:pt x="9940" y="7248"/>
                  </a:cubicBezTo>
                  <a:cubicBezTo>
                    <a:pt x="10223" y="7184"/>
                    <a:pt x="10282" y="7143"/>
                    <a:pt x="10457" y="6877"/>
                  </a:cubicBezTo>
                  <a:close/>
                  <a:moveTo>
                    <a:pt x="4839" y="9016"/>
                  </a:moveTo>
                  <a:lnTo>
                    <a:pt x="4839" y="9174"/>
                  </a:lnTo>
                  <a:lnTo>
                    <a:pt x="4268" y="9174"/>
                  </a:lnTo>
                  <a:lnTo>
                    <a:pt x="4268" y="9016"/>
                  </a:lnTo>
                  <a:close/>
                  <a:moveTo>
                    <a:pt x="10310" y="9019"/>
                  </a:moveTo>
                  <a:cubicBezTo>
                    <a:pt x="10310" y="9063"/>
                    <a:pt x="10310" y="9117"/>
                    <a:pt x="10310" y="9177"/>
                  </a:cubicBezTo>
                  <a:lnTo>
                    <a:pt x="9742" y="9177"/>
                  </a:lnTo>
                  <a:cubicBezTo>
                    <a:pt x="9739" y="9123"/>
                    <a:pt x="9738" y="9077"/>
                    <a:pt x="9735" y="9019"/>
                  </a:cubicBezTo>
                  <a:close/>
                  <a:moveTo>
                    <a:pt x="8968" y="1167"/>
                  </a:moveTo>
                  <a:cubicBezTo>
                    <a:pt x="8858" y="1167"/>
                    <a:pt x="8747" y="1176"/>
                    <a:pt x="8635" y="1193"/>
                  </a:cubicBezTo>
                  <a:cubicBezTo>
                    <a:pt x="8176" y="1264"/>
                    <a:pt x="7788" y="1481"/>
                    <a:pt x="7476" y="1824"/>
                  </a:cubicBezTo>
                  <a:cubicBezTo>
                    <a:pt x="7025" y="2321"/>
                    <a:pt x="6876" y="2910"/>
                    <a:pt x="6967" y="3535"/>
                  </a:cubicBezTo>
                  <a:cubicBezTo>
                    <a:pt x="6732" y="3582"/>
                    <a:pt x="6496" y="3586"/>
                    <a:pt x="6300" y="3677"/>
                  </a:cubicBezTo>
                  <a:cubicBezTo>
                    <a:pt x="6061" y="3791"/>
                    <a:pt x="6122" y="4083"/>
                    <a:pt x="6048" y="4300"/>
                  </a:cubicBezTo>
                  <a:cubicBezTo>
                    <a:pt x="6025" y="4304"/>
                    <a:pt x="6016" y="4308"/>
                    <a:pt x="6006" y="4308"/>
                  </a:cubicBezTo>
                  <a:cubicBezTo>
                    <a:pt x="6004" y="4308"/>
                    <a:pt x="6003" y="4308"/>
                    <a:pt x="6001" y="4308"/>
                  </a:cubicBezTo>
                  <a:cubicBezTo>
                    <a:pt x="5303" y="4308"/>
                    <a:pt x="4836" y="4636"/>
                    <a:pt x="4601" y="5298"/>
                  </a:cubicBezTo>
                  <a:cubicBezTo>
                    <a:pt x="4588" y="5337"/>
                    <a:pt x="4520" y="5374"/>
                    <a:pt x="4476" y="5377"/>
                  </a:cubicBezTo>
                  <a:cubicBezTo>
                    <a:pt x="4421" y="5380"/>
                    <a:pt x="4365" y="5381"/>
                    <a:pt x="4310" y="5381"/>
                  </a:cubicBezTo>
                  <a:cubicBezTo>
                    <a:pt x="4270" y="5381"/>
                    <a:pt x="4231" y="5381"/>
                    <a:pt x="4191" y="5381"/>
                  </a:cubicBezTo>
                  <a:cubicBezTo>
                    <a:pt x="4126" y="5381"/>
                    <a:pt x="4062" y="5382"/>
                    <a:pt x="3997" y="5387"/>
                  </a:cubicBezTo>
                  <a:cubicBezTo>
                    <a:pt x="3608" y="5421"/>
                    <a:pt x="3356" y="5851"/>
                    <a:pt x="3570" y="6174"/>
                  </a:cubicBezTo>
                  <a:cubicBezTo>
                    <a:pt x="3689" y="6355"/>
                    <a:pt x="3692" y="6509"/>
                    <a:pt x="3687" y="6704"/>
                  </a:cubicBezTo>
                  <a:cubicBezTo>
                    <a:pt x="3669" y="7226"/>
                    <a:pt x="3678" y="7748"/>
                    <a:pt x="3684" y="8270"/>
                  </a:cubicBezTo>
                  <a:cubicBezTo>
                    <a:pt x="3684" y="8374"/>
                    <a:pt x="3696" y="8489"/>
                    <a:pt x="3745" y="8577"/>
                  </a:cubicBezTo>
                  <a:cubicBezTo>
                    <a:pt x="3815" y="8704"/>
                    <a:pt x="3826" y="8830"/>
                    <a:pt x="3822" y="8966"/>
                  </a:cubicBezTo>
                  <a:cubicBezTo>
                    <a:pt x="3819" y="9029"/>
                    <a:pt x="3820" y="9092"/>
                    <a:pt x="3822" y="9154"/>
                  </a:cubicBezTo>
                  <a:cubicBezTo>
                    <a:pt x="3829" y="9411"/>
                    <a:pt x="4010" y="9606"/>
                    <a:pt x="4266" y="9619"/>
                  </a:cubicBezTo>
                  <a:cubicBezTo>
                    <a:pt x="4360" y="9623"/>
                    <a:pt x="4454" y="9625"/>
                    <a:pt x="4548" y="9625"/>
                  </a:cubicBezTo>
                  <a:cubicBezTo>
                    <a:pt x="4642" y="9625"/>
                    <a:pt x="4736" y="9623"/>
                    <a:pt x="4830" y="9619"/>
                  </a:cubicBezTo>
                  <a:cubicBezTo>
                    <a:pt x="5087" y="9607"/>
                    <a:pt x="5266" y="9415"/>
                    <a:pt x="5278" y="9159"/>
                  </a:cubicBezTo>
                  <a:cubicBezTo>
                    <a:pt x="5280" y="9112"/>
                    <a:pt x="5282" y="9066"/>
                    <a:pt x="5285" y="9012"/>
                  </a:cubicBezTo>
                  <a:cubicBezTo>
                    <a:pt x="5409" y="9012"/>
                    <a:pt x="5526" y="9013"/>
                    <a:pt x="5641" y="9013"/>
                  </a:cubicBezTo>
                  <a:cubicBezTo>
                    <a:pt x="5717" y="9013"/>
                    <a:pt x="5792" y="9013"/>
                    <a:pt x="5867" y="9011"/>
                  </a:cubicBezTo>
                  <a:cubicBezTo>
                    <a:pt x="6040" y="9005"/>
                    <a:pt x="6141" y="8862"/>
                    <a:pt x="6084" y="8716"/>
                  </a:cubicBezTo>
                  <a:cubicBezTo>
                    <a:pt x="6042" y="8607"/>
                    <a:pt x="5953" y="8577"/>
                    <a:pt x="5845" y="8577"/>
                  </a:cubicBezTo>
                  <a:cubicBezTo>
                    <a:pt x="5843" y="8577"/>
                    <a:pt x="5840" y="8577"/>
                    <a:pt x="5837" y="8577"/>
                  </a:cubicBezTo>
                  <a:cubicBezTo>
                    <a:pt x="5606" y="8578"/>
                    <a:pt x="5374" y="8579"/>
                    <a:pt x="5142" y="8579"/>
                  </a:cubicBezTo>
                  <a:cubicBezTo>
                    <a:pt x="4910" y="8579"/>
                    <a:pt x="4679" y="8578"/>
                    <a:pt x="4447" y="8577"/>
                  </a:cubicBezTo>
                  <a:cubicBezTo>
                    <a:pt x="4262" y="8576"/>
                    <a:pt x="4142" y="8501"/>
                    <a:pt x="4124" y="8351"/>
                  </a:cubicBezTo>
                  <a:cubicBezTo>
                    <a:pt x="4108" y="8220"/>
                    <a:pt x="4121" y="8086"/>
                    <a:pt x="4121" y="7944"/>
                  </a:cubicBezTo>
                  <a:cubicBezTo>
                    <a:pt x="4291" y="7944"/>
                    <a:pt x="4457" y="7945"/>
                    <a:pt x="4620" y="7945"/>
                  </a:cubicBezTo>
                  <a:cubicBezTo>
                    <a:pt x="4729" y="7945"/>
                    <a:pt x="4837" y="7944"/>
                    <a:pt x="4944" y="7942"/>
                  </a:cubicBezTo>
                  <a:cubicBezTo>
                    <a:pt x="4949" y="7942"/>
                    <a:pt x="4954" y="7942"/>
                    <a:pt x="4958" y="7942"/>
                  </a:cubicBezTo>
                  <a:cubicBezTo>
                    <a:pt x="5078" y="7942"/>
                    <a:pt x="5175" y="7978"/>
                    <a:pt x="5252" y="8070"/>
                  </a:cubicBezTo>
                  <a:cubicBezTo>
                    <a:pt x="5371" y="8215"/>
                    <a:pt x="5522" y="8261"/>
                    <a:pt x="5705" y="8261"/>
                  </a:cubicBezTo>
                  <a:cubicBezTo>
                    <a:pt x="5708" y="8261"/>
                    <a:pt x="5711" y="8261"/>
                    <a:pt x="5714" y="8261"/>
                  </a:cubicBezTo>
                  <a:cubicBezTo>
                    <a:pt x="6238" y="8258"/>
                    <a:pt x="6762" y="8257"/>
                    <a:pt x="7286" y="8257"/>
                  </a:cubicBezTo>
                  <a:cubicBezTo>
                    <a:pt x="7810" y="8257"/>
                    <a:pt x="8335" y="8258"/>
                    <a:pt x="8859" y="8261"/>
                  </a:cubicBezTo>
                  <a:cubicBezTo>
                    <a:pt x="8861" y="8261"/>
                    <a:pt x="8864" y="8261"/>
                    <a:pt x="8866" y="8261"/>
                  </a:cubicBezTo>
                  <a:cubicBezTo>
                    <a:pt x="9055" y="8261"/>
                    <a:pt x="9207" y="8209"/>
                    <a:pt x="9336" y="8069"/>
                  </a:cubicBezTo>
                  <a:cubicBezTo>
                    <a:pt x="9387" y="8012"/>
                    <a:pt x="9470" y="7954"/>
                    <a:pt x="9541" y="7951"/>
                  </a:cubicBezTo>
                  <a:cubicBezTo>
                    <a:pt x="9684" y="7945"/>
                    <a:pt x="9827" y="7943"/>
                    <a:pt x="9972" y="7943"/>
                  </a:cubicBezTo>
                  <a:cubicBezTo>
                    <a:pt x="10133" y="7943"/>
                    <a:pt x="10296" y="7945"/>
                    <a:pt x="10463" y="7945"/>
                  </a:cubicBezTo>
                  <a:lnTo>
                    <a:pt x="10463" y="8201"/>
                  </a:lnTo>
                  <a:cubicBezTo>
                    <a:pt x="10461" y="8492"/>
                    <a:pt x="10376" y="8577"/>
                    <a:pt x="10079" y="8577"/>
                  </a:cubicBezTo>
                  <a:lnTo>
                    <a:pt x="6964" y="8577"/>
                  </a:lnTo>
                  <a:cubicBezTo>
                    <a:pt x="6945" y="8577"/>
                    <a:pt x="6925" y="8577"/>
                    <a:pt x="6906" y="8577"/>
                  </a:cubicBezTo>
                  <a:cubicBezTo>
                    <a:pt x="6877" y="8577"/>
                    <a:pt x="6848" y="8578"/>
                    <a:pt x="6819" y="8580"/>
                  </a:cubicBezTo>
                  <a:cubicBezTo>
                    <a:pt x="6694" y="8589"/>
                    <a:pt x="6622" y="8664"/>
                    <a:pt x="6615" y="8784"/>
                  </a:cubicBezTo>
                  <a:cubicBezTo>
                    <a:pt x="6608" y="8907"/>
                    <a:pt x="6682" y="8982"/>
                    <a:pt x="6800" y="9006"/>
                  </a:cubicBezTo>
                  <a:cubicBezTo>
                    <a:pt x="6826" y="9012"/>
                    <a:pt x="6852" y="9013"/>
                    <a:pt x="6878" y="9013"/>
                  </a:cubicBezTo>
                  <a:cubicBezTo>
                    <a:pt x="6900" y="9013"/>
                    <a:pt x="6923" y="9012"/>
                    <a:pt x="6944" y="9012"/>
                  </a:cubicBezTo>
                  <a:lnTo>
                    <a:pt x="9293" y="9012"/>
                  </a:lnTo>
                  <a:cubicBezTo>
                    <a:pt x="9296" y="9053"/>
                    <a:pt x="9299" y="9077"/>
                    <a:pt x="9299" y="9100"/>
                  </a:cubicBezTo>
                  <a:cubicBezTo>
                    <a:pt x="9310" y="9448"/>
                    <a:pt x="9487" y="9620"/>
                    <a:pt x="9834" y="9622"/>
                  </a:cubicBezTo>
                  <a:lnTo>
                    <a:pt x="10198" y="9622"/>
                  </a:lnTo>
                  <a:cubicBezTo>
                    <a:pt x="10582" y="9620"/>
                    <a:pt x="10756" y="9448"/>
                    <a:pt x="10758" y="9068"/>
                  </a:cubicBezTo>
                  <a:cubicBezTo>
                    <a:pt x="10758" y="8889"/>
                    <a:pt x="10748" y="8716"/>
                    <a:pt x="10846" y="8549"/>
                  </a:cubicBezTo>
                  <a:cubicBezTo>
                    <a:pt x="10890" y="8472"/>
                    <a:pt x="10894" y="8364"/>
                    <a:pt x="10894" y="8268"/>
                  </a:cubicBezTo>
                  <a:cubicBezTo>
                    <a:pt x="10899" y="7747"/>
                    <a:pt x="10899" y="7226"/>
                    <a:pt x="10896" y="6703"/>
                  </a:cubicBezTo>
                  <a:cubicBezTo>
                    <a:pt x="10896" y="6627"/>
                    <a:pt x="10870" y="6551"/>
                    <a:pt x="10870" y="6475"/>
                  </a:cubicBezTo>
                  <a:cubicBezTo>
                    <a:pt x="10869" y="6427"/>
                    <a:pt x="10880" y="6365"/>
                    <a:pt x="10910" y="6333"/>
                  </a:cubicBezTo>
                  <a:cubicBezTo>
                    <a:pt x="11077" y="6157"/>
                    <a:pt x="11125" y="5955"/>
                    <a:pt x="11040" y="5733"/>
                  </a:cubicBezTo>
                  <a:cubicBezTo>
                    <a:pt x="10954" y="5508"/>
                    <a:pt x="10779" y="5391"/>
                    <a:pt x="10538" y="5382"/>
                  </a:cubicBezTo>
                  <a:cubicBezTo>
                    <a:pt x="10488" y="5381"/>
                    <a:pt x="10438" y="5380"/>
                    <a:pt x="10388" y="5380"/>
                  </a:cubicBezTo>
                  <a:cubicBezTo>
                    <a:pt x="10338" y="5380"/>
                    <a:pt x="10288" y="5381"/>
                    <a:pt x="10238" y="5381"/>
                  </a:cubicBezTo>
                  <a:cubicBezTo>
                    <a:pt x="10188" y="5381"/>
                    <a:pt x="10138" y="5380"/>
                    <a:pt x="10088" y="5378"/>
                  </a:cubicBezTo>
                  <a:cubicBezTo>
                    <a:pt x="10052" y="5377"/>
                    <a:pt x="10000" y="5354"/>
                    <a:pt x="9987" y="5325"/>
                  </a:cubicBezTo>
                  <a:cubicBezTo>
                    <a:pt x="9941" y="5227"/>
                    <a:pt x="9909" y="5123"/>
                    <a:pt x="9872" y="5022"/>
                  </a:cubicBezTo>
                  <a:cubicBezTo>
                    <a:pt x="10920" y="4457"/>
                    <a:pt x="11199" y="3337"/>
                    <a:pt x="10871" y="2478"/>
                  </a:cubicBezTo>
                  <a:cubicBezTo>
                    <a:pt x="10566" y="1676"/>
                    <a:pt x="9816" y="1167"/>
                    <a:pt x="8968" y="1167"/>
                  </a:cubicBezTo>
                  <a:close/>
                  <a:moveTo>
                    <a:pt x="5840" y="10435"/>
                  </a:moveTo>
                  <a:cubicBezTo>
                    <a:pt x="5377" y="10435"/>
                    <a:pt x="4913" y="10435"/>
                    <a:pt x="4450" y="10436"/>
                  </a:cubicBezTo>
                  <a:cubicBezTo>
                    <a:pt x="4272" y="10436"/>
                    <a:pt x="4168" y="10522"/>
                    <a:pt x="4174" y="10659"/>
                  </a:cubicBezTo>
                  <a:cubicBezTo>
                    <a:pt x="4178" y="10791"/>
                    <a:pt x="4276" y="10869"/>
                    <a:pt x="4447" y="10869"/>
                  </a:cubicBezTo>
                  <a:cubicBezTo>
                    <a:pt x="4911" y="10870"/>
                    <a:pt x="5375" y="10871"/>
                    <a:pt x="5838" y="10871"/>
                  </a:cubicBezTo>
                  <a:cubicBezTo>
                    <a:pt x="6302" y="10871"/>
                    <a:pt x="6765" y="10870"/>
                    <a:pt x="7229" y="10869"/>
                  </a:cubicBezTo>
                  <a:cubicBezTo>
                    <a:pt x="7407" y="10869"/>
                    <a:pt x="7508" y="10785"/>
                    <a:pt x="7505" y="10646"/>
                  </a:cubicBezTo>
                  <a:cubicBezTo>
                    <a:pt x="7501" y="10512"/>
                    <a:pt x="7404" y="10436"/>
                    <a:pt x="7231" y="10436"/>
                  </a:cubicBezTo>
                  <a:cubicBezTo>
                    <a:pt x="6768" y="10435"/>
                    <a:pt x="6303" y="10435"/>
                    <a:pt x="5840" y="10435"/>
                  </a:cubicBezTo>
                  <a:close/>
                  <a:moveTo>
                    <a:pt x="10168" y="11236"/>
                  </a:moveTo>
                  <a:cubicBezTo>
                    <a:pt x="10137" y="11236"/>
                    <a:pt x="10103" y="11241"/>
                    <a:pt x="10074" y="11241"/>
                  </a:cubicBezTo>
                  <a:lnTo>
                    <a:pt x="4510" y="11241"/>
                  </a:lnTo>
                  <a:cubicBezTo>
                    <a:pt x="4488" y="11241"/>
                    <a:pt x="4467" y="11241"/>
                    <a:pt x="4445" y="11241"/>
                  </a:cubicBezTo>
                  <a:cubicBezTo>
                    <a:pt x="4418" y="11241"/>
                    <a:pt x="4391" y="11242"/>
                    <a:pt x="4365" y="11245"/>
                  </a:cubicBezTo>
                  <a:cubicBezTo>
                    <a:pt x="4248" y="11260"/>
                    <a:pt x="4182" y="11332"/>
                    <a:pt x="4175" y="11448"/>
                  </a:cubicBezTo>
                  <a:cubicBezTo>
                    <a:pt x="4169" y="11556"/>
                    <a:pt x="4226" y="11633"/>
                    <a:pt x="4333" y="11661"/>
                  </a:cubicBezTo>
                  <a:cubicBezTo>
                    <a:pt x="4383" y="11674"/>
                    <a:pt x="4439" y="11676"/>
                    <a:pt x="4491" y="11676"/>
                  </a:cubicBezTo>
                  <a:cubicBezTo>
                    <a:pt x="6355" y="11676"/>
                    <a:pt x="8219" y="11676"/>
                    <a:pt x="10084" y="11674"/>
                  </a:cubicBezTo>
                  <a:cubicBezTo>
                    <a:pt x="10107" y="11674"/>
                    <a:pt x="10132" y="11676"/>
                    <a:pt x="10158" y="11676"/>
                  </a:cubicBezTo>
                  <a:cubicBezTo>
                    <a:pt x="10200" y="11676"/>
                    <a:pt x="10242" y="11672"/>
                    <a:pt x="10266" y="11650"/>
                  </a:cubicBezTo>
                  <a:cubicBezTo>
                    <a:pt x="10327" y="11596"/>
                    <a:pt x="10399" y="11506"/>
                    <a:pt x="10393" y="11438"/>
                  </a:cubicBezTo>
                  <a:cubicBezTo>
                    <a:pt x="10387" y="11369"/>
                    <a:pt x="10297" y="11300"/>
                    <a:pt x="10230" y="11251"/>
                  </a:cubicBezTo>
                  <a:cubicBezTo>
                    <a:pt x="10215" y="11239"/>
                    <a:pt x="10193" y="11236"/>
                    <a:pt x="10168" y="11236"/>
                  </a:cubicBezTo>
                  <a:close/>
                  <a:moveTo>
                    <a:pt x="4491" y="12040"/>
                  </a:moveTo>
                  <a:cubicBezTo>
                    <a:pt x="4443" y="12040"/>
                    <a:pt x="4393" y="12040"/>
                    <a:pt x="4347" y="12050"/>
                  </a:cubicBezTo>
                  <a:cubicBezTo>
                    <a:pt x="4232" y="12076"/>
                    <a:pt x="4169" y="12153"/>
                    <a:pt x="4175" y="12268"/>
                  </a:cubicBezTo>
                  <a:cubicBezTo>
                    <a:pt x="4181" y="12382"/>
                    <a:pt x="4248" y="12456"/>
                    <a:pt x="4365" y="12471"/>
                  </a:cubicBezTo>
                  <a:cubicBezTo>
                    <a:pt x="4400" y="12474"/>
                    <a:pt x="4435" y="12475"/>
                    <a:pt x="4471" y="12475"/>
                  </a:cubicBezTo>
                  <a:cubicBezTo>
                    <a:pt x="4489" y="12475"/>
                    <a:pt x="4507" y="12475"/>
                    <a:pt x="4524" y="12475"/>
                  </a:cubicBezTo>
                  <a:lnTo>
                    <a:pt x="10060" y="12475"/>
                  </a:lnTo>
                  <a:cubicBezTo>
                    <a:pt x="10075" y="12475"/>
                    <a:pt x="10090" y="12475"/>
                    <a:pt x="10105" y="12475"/>
                  </a:cubicBezTo>
                  <a:cubicBezTo>
                    <a:pt x="10143" y="12475"/>
                    <a:pt x="10181" y="12474"/>
                    <a:pt x="10219" y="12469"/>
                  </a:cubicBezTo>
                  <a:cubicBezTo>
                    <a:pt x="10329" y="12455"/>
                    <a:pt x="10393" y="12388"/>
                    <a:pt x="10403" y="12278"/>
                  </a:cubicBezTo>
                  <a:cubicBezTo>
                    <a:pt x="10413" y="12163"/>
                    <a:pt x="10356" y="12083"/>
                    <a:pt x="10242" y="12053"/>
                  </a:cubicBezTo>
                  <a:cubicBezTo>
                    <a:pt x="10192" y="12040"/>
                    <a:pt x="10136" y="12040"/>
                    <a:pt x="10084" y="12040"/>
                  </a:cubicBezTo>
                  <a:close/>
                  <a:moveTo>
                    <a:pt x="4407" y="12844"/>
                  </a:moveTo>
                  <a:cubicBezTo>
                    <a:pt x="4373" y="12844"/>
                    <a:pt x="4340" y="12847"/>
                    <a:pt x="4322" y="12865"/>
                  </a:cubicBezTo>
                  <a:cubicBezTo>
                    <a:pt x="4261" y="12922"/>
                    <a:pt x="4192" y="12998"/>
                    <a:pt x="4181" y="13074"/>
                  </a:cubicBezTo>
                  <a:cubicBezTo>
                    <a:pt x="4164" y="13178"/>
                    <a:pt x="4245" y="13251"/>
                    <a:pt x="4350" y="13274"/>
                  </a:cubicBezTo>
                  <a:cubicBezTo>
                    <a:pt x="4376" y="13279"/>
                    <a:pt x="4402" y="13281"/>
                    <a:pt x="4428" y="13281"/>
                  </a:cubicBezTo>
                  <a:cubicBezTo>
                    <a:pt x="4451" y="13281"/>
                    <a:pt x="4473" y="13280"/>
                    <a:pt x="4496" y="13280"/>
                  </a:cubicBezTo>
                  <a:lnTo>
                    <a:pt x="10075" y="13280"/>
                  </a:lnTo>
                  <a:cubicBezTo>
                    <a:pt x="10097" y="13280"/>
                    <a:pt x="10118" y="13280"/>
                    <a:pt x="10140" y="13280"/>
                  </a:cubicBezTo>
                  <a:cubicBezTo>
                    <a:pt x="10162" y="13280"/>
                    <a:pt x="10183" y="13280"/>
                    <a:pt x="10205" y="13277"/>
                  </a:cubicBezTo>
                  <a:cubicBezTo>
                    <a:pt x="10327" y="13261"/>
                    <a:pt x="10400" y="13190"/>
                    <a:pt x="10403" y="13067"/>
                  </a:cubicBezTo>
                  <a:cubicBezTo>
                    <a:pt x="10407" y="12942"/>
                    <a:pt x="10333" y="12872"/>
                    <a:pt x="10215" y="12848"/>
                  </a:cubicBezTo>
                  <a:cubicBezTo>
                    <a:pt x="10197" y="12845"/>
                    <a:pt x="10180" y="12844"/>
                    <a:pt x="10162" y="12844"/>
                  </a:cubicBezTo>
                  <a:cubicBezTo>
                    <a:pt x="10140" y="12844"/>
                    <a:pt x="10119" y="12845"/>
                    <a:pt x="10098" y="12845"/>
                  </a:cubicBezTo>
                  <a:cubicBezTo>
                    <a:pt x="9161" y="12844"/>
                    <a:pt x="8223" y="12844"/>
                    <a:pt x="7286" y="12844"/>
                  </a:cubicBezTo>
                  <a:cubicBezTo>
                    <a:pt x="6349" y="12844"/>
                    <a:pt x="5412" y="12844"/>
                    <a:pt x="4476" y="12845"/>
                  </a:cubicBezTo>
                  <a:cubicBezTo>
                    <a:pt x="4455" y="12845"/>
                    <a:pt x="4431" y="12844"/>
                    <a:pt x="4407" y="12844"/>
                  </a:cubicBezTo>
                  <a:close/>
                  <a:moveTo>
                    <a:pt x="1218" y="11931"/>
                  </a:moveTo>
                  <a:cubicBezTo>
                    <a:pt x="1531" y="11931"/>
                    <a:pt x="1843" y="11933"/>
                    <a:pt x="2155" y="11934"/>
                  </a:cubicBezTo>
                  <a:cubicBezTo>
                    <a:pt x="2164" y="11934"/>
                    <a:pt x="2172" y="11942"/>
                    <a:pt x="2195" y="11955"/>
                  </a:cubicBezTo>
                  <a:lnTo>
                    <a:pt x="2195" y="12406"/>
                  </a:lnTo>
                  <a:cubicBezTo>
                    <a:pt x="2195" y="12835"/>
                    <a:pt x="2197" y="13265"/>
                    <a:pt x="2195" y="13694"/>
                  </a:cubicBezTo>
                  <a:cubicBezTo>
                    <a:pt x="2192" y="14139"/>
                    <a:pt x="1924" y="14406"/>
                    <a:pt x="1481" y="14408"/>
                  </a:cubicBezTo>
                  <a:cubicBezTo>
                    <a:pt x="1398" y="14408"/>
                    <a:pt x="1314" y="14408"/>
                    <a:pt x="1231" y="14408"/>
                  </a:cubicBezTo>
                  <a:cubicBezTo>
                    <a:pt x="1189" y="14408"/>
                    <a:pt x="1147" y="14408"/>
                    <a:pt x="1105" y="14408"/>
                  </a:cubicBezTo>
                  <a:cubicBezTo>
                    <a:pt x="731" y="14402"/>
                    <a:pt x="446" y="14139"/>
                    <a:pt x="440" y="13767"/>
                  </a:cubicBezTo>
                  <a:cubicBezTo>
                    <a:pt x="430" y="13237"/>
                    <a:pt x="436" y="12706"/>
                    <a:pt x="437" y="12174"/>
                  </a:cubicBezTo>
                  <a:cubicBezTo>
                    <a:pt x="439" y="12025"/>
                    <a:pt x="511" y="11935"/>
                    <a:pt x="651" y="11934"/>
                  </a:cubicBezTo>
                  <a:cubicBezTo>
                    <a:pt x="840" y="11931"/>
                    <a:pt x="1029" y="11931"/>
                    <a:pt x="1218" y="11931"/>
                  </a:cubicBezTo>
                  <a:close/>
                  <a:moveTo>
                    <a:pt x="926" y="1"/>
                  </a:moveTo>
                  <a:cubicBezTo>
                    <a:pt x="913" y="8"/>
                    <a:pt x="902" y="18"/>
                    <a:pt x="889" y="22"/>
                  </a:cubicBezTo>
                  <a:cubicBezTo>
                    <a:pt x="309" y="172"/>
                    <a:pt x="3" y="566"/>
                    <a:pt x="1" y="1165"/>
                  </a:cubicBezTo>
                  <a:cubicBezTo>
                    <a:pt x="1" y="1648"/>
                    <a:pt x="1" y="2130"/>
                    <a:pt x="1" y="2613"/>
                  </a:cubicBezTo>
                  <a:cubicBezTo>
                    <a:pt x="3" y="3086"/>
                    <a:pt x="262" y="3347"/>
                    <a:pt x="738" y="3350"/>
                  </a:cubicBezTo>
                  <a:cubicBezTo>
                    <a:pt x="953" y="3351"/>
                    <a:pt x="1168" y="3352"/>
                    <a:pt x="1383" y="3352"/>
                  </a:cubicBezTo>
                  <a:cubicBezTo>
                    <a:pt x="1598" y="3352"/>
                    <a:pt x="1813" y="3351"/>
                    <a:pt x="2027" y="3351"/>
                  </a:cubicBezTo>
                  <a:cubicBezTo>
                    <a:pt x="2078" y="3351"/>
                    <a:pt x="2130" y="3355"/>
                    <a:pt x="2185" y="3358"/>
                  </a:cubicBezTo>
                  <a:lnTo>
                    <a:pt x="2185" y="11492"/>
                  </a:lnTo>
                  <a:lnTo>
                    <a:pt x="2017" y="11492"/>
                  </a:lnTo>
                  <a:cubicBezTo>
                    <a:pt x="1768" y="11492"/>
                    <a:pt x="1519" y="11491"/>
                    <a:pt x="1271" y="11491"/>
                  </a:cubicBezTo>
                  <a:cubicBezTo>
                    <a:pt x="1085" y="11491"/>
                    <a:pt x="898" y="11492"/>
                    <a:pt x="712" y="11493"/>
                  </a:cubicBezTo>
                  <a:cubicBezTo>
                    <a:pt x="264" y="11499"/>
                    <a:pt x="3" y="11765"/>
                    <a:pt x="1" y="12211"/>
                  </a:cubicBezTo>
                  <a:cubicBezTo>
                    <a:pt x="1" y="12704"/>
                    <a:pt x="0" y="13197"/>
                    <a:pt x="1" y="13690"/>
                  </a:cubicBezTo>
                  <a:cubicBezTo>
                    <a:pt x="4" y="14381"/>
                    <a:pt x="466" y="14842"/>
                    <a:pt x="1158" y="14842"/>
                  </a:cubicBezTo>
                  <a:lnTo>
                    <a:pt x="11129" y="14842"/>
                  </a:lnTo>
                  <a:cubicBezTo>
                    <a:pt x="11206" y="14842"/>
                    <a:pt x="11285" y="14841"/>
                    <a:pt x="11360" y="14827"/>
                  </a:cubicBezTo>
                  <a:cubicBezTo>
                    <a:pt x="11927" y="14728"/>
                    <a:pt x="12283" y="14290"/>
                    <a:pt x="12285" y="13688"/>
                  </a:cubicBezTo>
                  <a:cubicBezTo>
                    <a:pt x="12285" y="11273"/>
                    <a:pt x="12285" y="8858"/>
                    <a:pt x="12285" y="6442"/>
                  </a:cubicBezTo>
                  <a:cubicBezTo>
                    <a:pt x="12285" y="6409"/>
                    <a:pt x="12286" y="6375"/>
                    <a:pt x="12282" y="6341"/>
                  </a:cubicBezTo>
                  <a:cubicBezTo>
                    <a:pt x="12266" y="6215"/>
                    <a:pt x="12181" y="6133"/>
                    <a:pt x="12067" y="6133"/>
                  </a:cubicBezTo>
                  <a:cubicBezTo>
                    <a:pt x="12066" y="6133"/>
                    <a:pt x="12065" y="6133"/>
                    <a:pt x="12064" y="6133"/>
                  </a:cubicBezTo>
                  <a:cubicBezTo>
                    <a:pt x="11940" y="6133"/>
                    <a:pt x="11857" y="6220"/>
                    <a:pt x="11850" y="6358"/>
                  </a:cubicBezTo>
                  <a:cubicBezTo>
                    <a:pt x="11849" y="6407"/>
                    <a:pt x="11850" y="6455"/>
                    <a:pt x="11850" y="6503"/>
                  </a:cubicBezTo>
                  <a:cubicBezTo>
                    <a:pt x="11850" y="8894"/>
                    <a:pt x="11850" y="11285"/>
                    <a:pt x="11850" y="13676"/>
                  </a:cubicBezTo>
                  <a:cubicBezTo>
                    <a:pt x="11849" y="14141"/>
                    <a:pt x="11585" y="14408"/>
                    <a:pt x="11125" y="14408"/>
                  </a:cubicBezTo>
                  <a:lnTo>
                    <a:pt x="2574" y="14408"/>
                  </a:lnTo>
                  <a:cubicBezTo>
                    <a:pt x="2530" y="14408"/>
                    <a:pt x="2484" y="14402"/>
                    <a:pt x="2420" y="14399"/>
                  </a:cubicBezTo>
                  <a:cubicBezTo>
                    <a:pt x="2577" y="14163"/>
                    <a:pt x="2631" y="13921"/>
                    <a:pt x="2631" y="13659"/>
                  </a:cubicBezTo>
                  <a:cubicBezTo>
                    <a:pt x="2630" y="9499"/>
                    <a:pt x="2630" y="5340"/>
                    <a:pt x="2631" y="1182"/>
                  </a:cubicBezTo>
                  <a:cubicBezTo>
                    <a:pt x="2631" y="940"/>
                    <a:pt x="2588" y="712"/>
                    <a:pt x="2457" y="504"/>
                  </a:cubicBezTo>
                  <a:cubicBezTo>
                    <a:pt x="2447" y="487"/>
                    <a:pt x="2446" y="464"/>
                    <a:pt x="2437" y="435"/>
                  </a:cubicBezTo>
                  <a:lnTo>
                    <a:pt x="11085" y="435"/>
                  </a:lnTo>
                  <a:cubicBezTo>
                    <a:pt x="11599" y="435"/>
                    <a:pt x="11850" y="686"/>
                    <a:pt x="11850" y="1200"/>
                  </a:cubicBezTo>
                  <a:cubicBezTo>
                    <a:pt x="11850" y="2582"/>
                    <a:pt x="11850" y="3964"/>
                    <a:pt x="11850" y="5345"/>
                  </a:cubicBezTo>
                  <a:cubicBezTo>
                    <a:pt x="11850" y="5516"/>
                    <a:pt x="11928" y="5616"/>
                    <a:pt x="12061" y="5619"/>
                  </a:cubicBezTo>
                  <a:cubicBezTo>
                    <a:pt x="12063" y="5619"/>
                    <a:pt x="12064" y="5619"/>
                    <a:pt x="12066" y="5619"/>
                  </a:cubicBezTo>
                  <a:cubicBezTo>
                    <a:pt x="12196" y="5619"/>
                    <a:pt x="12283" y="5516"/>
                    <a:pt x="12283" y="5353"/>
                  </a:cubicBezTo>
                  <a:cubicBezTo>
                    <a:pt x="12285" y="3932"/>
                    <a:pt x="12289" y="2512"/>
                    <a:pt x="12282" y="1092"/>
                  </a:cubicBezTo>
                  <a:cubicBezTo>
                    <a:pt x="12279" y="632"/>
                    <a:pt x="12051" y="294"/>
                    <a:pt x="11632" y="95"/>
                  </a:cubicBezTo>
                  <a:cubicBezTo>
                    <a:pt x="11547" y="54"/>
                    <a:pt x="11451" y="32"/>
                    <a:pt x="1136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95" name="Google Shape;295;p7"/>
            <p:cNvCxnSpPr/>
            <p:nvPr/>
          </p:nvCxnSpPr>
          <p:spPr>
            <a:xfrm>
              <a:off x="1469764" y="2430585"/>
              <a:ext cx="438600" cy="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296" name="Google Shape;296;p7"/>
          <p:cNvGrpSpPr/>
          <p:nvPr/>
        </p:nvGrpSpPr>
        <p:grpSpPr>
          <a:xfrm>
            <a:off x="643913" y="2683025"/>
            <a:ext cx="447820" cy="494775"/>
            <a:chOff x="3308852" y="1935810"/>
            <a:chExt cx="447820" cy="494775"/>
          </a:xfrm>
        </p:grpSpPr>
        <p:sp>
          <p:nvSpPr>
            <p:cNvPr id="297" name="Google Shape;297;p7"/>
            <p:cNvSpPr/>
            <p:nvPr/>
          </p:nvSpPr>
          <p:spPr>
            <a:xfrm>
              <a:off x="3308852" y="1935810"/>
              <a:ext cx="447820" cy="388893"/>
            </a:xfrm>
            <a:custGeom>
              <a:avLst/>
              <a:gdLst/>
              <a:ahLst/>
              <a:cxnLst/>
              <a:rect l="l" t="t" r="r" b="b"/>
              <a:pathLst>
                <a:path w="14842" h="12889" extrusionOk="0">
                  <a:moveTo>
                    <a:pt x="12050" y="1594"/>
                  </a:moveTo>
                  <a:cubicBezTo>
                    <a:pt x="11720" y="1594"/>
                    <a:pt x="11390" y="1595"/>
                    <a:pt x="11060" y="1596"/>
                  </a:cubicBezTo>
                  <a:cubicBezTo>
                    <a:pt x="10900" y="1596"/>
                    <a:pt x="10806" y="1679"/>
                    <a:pt x="10802" y="1808"/>
                  </a:cubicBezTo>
                  <a:cubicBezTo>
                    <a:pt x="10799" y="1946"/>
                    <a:pt x="10893" y="2028"/>
                    <a:pt x="11063" y="2029"/>
                  </a:cubicBezTo>
                  <a:cubicBezTo>
                    <a:pt x="11172" y="2030"/>
                    <a:pt x="11281" y="2030"/>
                    <a:pt x="11390" y="2030"/>
                  </a:cubicBezTo>
                  <a:cubicBezTo>
                    <a:pt x="11609" y="2030"/>
                    <a:pt x="11827" y="2029"/>
                    <a:pt x="12045" y="2029"/>
                  </a:cubicBezTo>
                  <a:cubicBezTo>
                    <a:pt x="12268" y="2029"/>
                    <a:pt x="12489" y="2030"/>
                    <a:pt x="12711" y="2030"/>
                  </a:cubicBezTo>
                  <a:cubicBezTo>
                    <a:pt x="12822" y="2030"/>
                    <a:pt x="12933" y="2030"/>
                    <a:pt x="13044" y="2029"/>
                  </a:cubicBezTo>
                  <a:cubicBezTo>
                    <a:pt x="13201" y="2028"/>
                    <a:pt x="13298" y="1942"/>
                    <a:pt x="13296" y="1813"/>
                  </a:cubicBezTo>
                  <a:cubicBezTo>
                    <a:pt x="13296" y="1686"/>
                    <a:pt x="13196" y="1596"/>
                    <a:pt x="13041" y="1596"/>
                  </a:cubicBezTo>
                  <a:cubicBezTo>
                    <a:pt x="12711" y="1595"/>
                    <a:pt x="12381" y="1594"/>
                    <a:pt x="12050" y="1594"/>
                  </a:cubicBezTo>
                  <a:close/>
                  <a:moveTo>
                    <a:pt x="10309" y="1392"/>
                  </a:moveTo>
                  <a:cubicBezTo>
                    <a:pt x="10249" y="1392"/>
                    <a:pt x="10185" y="1420"/>
                    <a:pt x="10120" y="1478"/>
                  </a:cubicBezTo>
                  <a:cubicBezTo>
                    <a:pt x="10011" y="1572"/>
                    <a:pt x="9904" y="1670"/>
                    <a:pt x="9798" y="1766"/>
                  </a:cubicBezTo>
                  <a:cubicBezTo>
                    <a:pt x="9601" y="1941"/>
                    <a:pt x="9607" y="2058"/>
                    <a:pt x="9823" y="2219"/>
                  </a:cubicBezTo>
                  <a:cubicBezTo>
                    <a:pt x="9793" y="2244"/>
                    <a:pt x="9763" y="2268"/>
                    <a:pt x="9736" y="2295"/>
                  </a:cubicBezTo>
                  <a:cubicBezTo>
                    <a:pt x="9631" y="2399"/>
                    <a:pt x="9618" y="2522"/>
                    <a:pt x="9701" y="2615"/>
                  </a:cubicBezTo>
                  <a:cubicBezTo>
                    <a:pt x="9745" y="2665"/>
                    <a:pt x="9798" y="2690"/>
                    <a:pt x="9854" y="2690"/>
                  </a:cubicBezTo>
                  <a:cubicBezTo>
                    <a:pt x="9912" y="2690"/>
                    <a:pt x="9973" y="2665"/>
                    <a:pt x="10033" y="2613"/>
                  </a:cubicBezTo>
                  <a:cubicBezTo>
                    <a:pt x="10145" y="2516"/>
                    <a:pt x="10255" y="2415"/>
                    <a:pt x="10366" y="2314"/>
                  </a:cubicBezTo>
                  <a:cubicBezTo>
                    <a:pt x="10555" y="2142"/>
                    <a:pt x="10553" y="2031"/>
                    <a:pt x="10343" y="1864"/>
                  </a:cubicBezTo>
                  <a:cubicBezTo>
                    <a:pt x="10372" y="1837"/>
                    <a:pt x="10393" y="1818"/>
                    <a:pt x="10413" y="1798"/>
                  </a:cubicBezTo>
                  <a:cubicBezTo>
                    <a:pt x="10536" y="1679"/>
                    <a:pt x="10550" y="1556"/>
                    <a:pt x="10453" y="1458"/>
                  </a:cubicBezTo>
                  <a:cubicBezTo>
                    <a:pt x="10410" y="1414"/>
                    <a:pt x="10361" y="1392"/>
                    <a:pt x="10309" y="1392"/>
                  </a:cubicBezTo>
                  <a:close/>
                  <a:moveTo>
                    <a:pt x="12045" y="2310"/>
                  </a:moveTo>
                  <a:cubicBezTo>
                    <a:pt x="11718" y="2310"/>
                    <a:pt x="11389" y="2310"/>
                    <a:pt x="11061" y="2311"/>
                  </a:cubicBezTo>
                  <a:cubicBezTo>
                    <a:pt x="10897" y="2311"/>
                    <a:pt x="10808" y="2385"/>
                    <a:pt x="10803" y="2518"/>
                  </a:cubicBezTo>
                  <a:cubicBezTo>
                    <a:pt x="10799" y="2654"/>
                    <a:pt x="10894" y="2744"/>
                    <a:pt x="11061" y="2744"/>
                  </a:cubicBezTo>
                  <a:cubicBezTo>
                    <a:pt x="11389" y="2745"/>
                    <a:pt x="11716" y="2745"/>
                    <a:pt x="12044" y="2745"/>
                  </a:cubicBezTo>
                  <a:cubicBezTo>
                    <a:pt x="12372" y="2745"/>
                    <a:pt x="12699" y="2745"/>
                    <a:pt x="13027" y="2744"/>
                  </a:cubicBezTo>
                  <a:cubicBezTo>
                    <a:pt x="13194" y="2744"/>
                    <a:pt x="13296" y="2657"/>
                    <a:pt x="13298" y="2526"/>
                  </a:cubicBezTo>
                  <a:cubicBezTo>
                    <a:pt x="13298" y="2392"/>
                    <a:pt x="13199" y="2311"/>
                    <a:pt x="13028" y="2311"/>
                  </a:cubicBezTo>
                  <a:cubicBezTo>
                    <a:pt x="12701" y="2310"/>
                    <a:pt x="12373" y="2310"/>
                    <a:pt x="12045" y="2310"/>
                  </a:cubicBezTo>
                  <a:close/>
                  <a:moveTo>
                    <a:pt x="13008" y="3016"/>
                  </a:moveTo>
                  <a:cubicBezTo>
                    <a:pt x="12991" y="3016"/>
                    <a:pt x="12974" y="3016"/>
                    <a:pt x="12957" y="3016"/>
                  </a:cubicBezTo>
                  <a:cubicBezTo>
                    <a:pt x="11862" y="3016"/>
                    <a:pt x="10766" y="3016"/>
                    <a:pt x="9669" y="3018"/>
                  </a:cubicBezTo>
                  <a:cubicBezTo>
                    <a:pt x="9658" y="3018"/>
                    <a:pt x="9646" y="3018"/>
                    <a:pt x="9634" y="3018"/>
                  </a:cubicBezTo>
                  <a:cubicBezTo>
                    <a:pt x="9593" y="3018"/>
                    <a:pt x="9551" y="3018"/>
                    <a:pt x="9511" y="3026"/>
                  </a:cubicBezTo>
                  <a:cubicBezTo>
                    <a:pt x="9390" y="3050"/>
                    <a:pt x="9315" y="3156"/>
                    <a:pt x="9338" y="3270"/>
                  </a:cubicBezTo>
                  <a:cubicBezTo>
                    <a:pt x="9366" y="3407"/>
                    <a:pt x="9460" y="3452"/>
                    <a:pt x="9593" y="3452"/>
                  </a:cubicBezTo>
                  <a:cubicBezTo>
                    <a:pt x="9877" y="3451"/>
                    <a:pt x="10162" y="3451"/>
                    <a:pt x="10447" y="3451"/>
                  </a:cubicBezTo>
                  <a:cubicBezTo>
                    <a:pt x="10732" y="3451"/>
                    <a:pt x="11017" y="3451"/>
                    <a:pt x="11302" y="3451"/>
                  </a:cubicBezTo>
                  <a:cubicBezTo>
                    <a:pt x="11691" y="3451"/>
                    <a:pt x="12081" y="3451"/>
                    <a:pt x="12470" y="3451"/>
                  </a:cubicBezTo>
                  <a:cubicBezTo>
                    <a:pt x="12665" y="3451"/>
                    <a:pt x="12859" y="3451"/>
                    <a:pt x="13054" y="3451"/>
                  </a:cubicBezTo>
                  <a:cubicBezTo>
                    <a:pt x="13202" y="3449"/>
                    <a:pt x="13295" y="3362"/>
                    <a:pt x="13296" y="3238"/>
                  </a:cubicBezTo>
                  <a:cubicBezTo>
                    <a:pt x="13298" y="3116"/>
                    <a:pt x="13204" y="3026"/>
                    <a:pt x="13058" y="3018"/>
                  </a:cubicBezTo>
                  <a:cubicBezTo>
                    <a:pt x="13042" y="3016"/>
                    <a:pt x="13025" y="3016"/>
                    <a:pt x="13008" y="3016"/>
                  </a:cubicBezTo>
                  <a:close/>
                  <a:moveTo>
                    <a:pt x="5749" y="2185"/>
                  </a:moveTo>
                  <a:cubicBezTo>
                    <a:pt x="5704" y="2185"/>
                    <a:pt x="5659" y="2202"/>
                    <a:pt x="5617" y="2237"/>
                  </a:cubicBezTo>
                  <a:cubicBezTo>
                    <a:pt x="5406" y="2414"/>
                    <a:pt x="5200" y="2596"/>
                    <a:pt x="5002" y="2787"/>
                  </a:cubicBezTo>
                  <a:cubicBezTo>
                    <a:pt x="4872" y="2914"/>
                    <a:pt x="4927" y="3095"/>
                    <a:pt x="5101" y="3152"/>
                  </a:cubicBezTo>
                  <a:cubicBezTo>
                    <a:pt x="5154" y="3169"/>
                    <a:pt x="5205" y="3183"/>
                    <a:pt x="5276" y="3203"/>
                  </a:cubicBezTo>
                  <a:cubicBezTo>
                    <a:pt x="5167" y="3303"/>
                    <a:pt x="5070" y="3382"/>
                    <a:pt x="4983" y="3472"/>
                  </a:cubicBezTo>
                  <a:cubicBezTo>
                    <a:pt x="4899" y="3559"/>
                    <a:pt x="4895" y="3663"/>
                    <a:pt x="4967" y="3761"/>
                  </a:cubicBezTo>
                  <a:cubicBezTo>
                    <a:pt x="5008" y="3815"/>
                    <a:pt x="5068" y="3845"/>
                    <a:pt x="5130" y="3845"/>
                  </a:cubicBezTo>
                  <a:cubicBezTo>
                    <a:pt x="5176" y="3845"/>
                    <a:pt x="5223" y="3829"/>
                    <a:pt x="5264" y="3794"/>
                  </a:cubicBezTo>
                  <a:cubicBezTo>
                    <a:pt x="5477" y="3612"/>
                    <a:pt x="5688" y="3428"/>
                    <a:pt x="5888" y="3231"/>
                  </a:cubicBezTo>
                  <a:cubicBezTo>
                    <a:pt x="6006" y="3115"/>
                    <a:pt x="5953" y="2945"/>
                    <a:pt x="5795" y="2884"/>
                  </a:cubicBezTo>
                  <a:cubicBezTo>
                    <a:pt x="5742" y="2862"/>
                    <a:pt x="5685" y="2850"/>
                    <a:pt x="5608" y="2825"/>
                  </a:cubicBezTo>
                  <a:cubicBezTo>
                    <a:pt x="5718" y="2724"/>
                    <a:pt x="5815" y="2644"/>
                    <a:pt x="5902" y="2555"/>
                  </a:cubicBezTo>
                  <a:cubicBezTo>
                    <a:pt x="5992" y="2461"/>
                    <a:pt x="5990" y="2341"/>
                    <a:pt x="5905" y="2257"/>
                  </a:cubicBezTo>
                  <a:cubicBezTo>
                    <a:pt x="5857" y="2209"/>
                    <a:pt x="5803" y="2185"/>
                    <a:pt x="5749" y="2185"/>
                  </a:cubicBezTo>
                  <a:close/>
                  <a:moveTo>
                    <a:pt x="5483" y="1087"/>
                  </a:moveTo>
                  <a:cubicBezTo>
                    <a:pt x="5380" y="1087"/>
                    <a:pt x="5276" y="1096"/>
                    <a:pt x="5172" y="1115"/>
                  </a:cubicBezTo>
                  <a:cubicBezTo>
                    <a:pt x="4930" y="1157"/>
                    <a:pt x="4695" y="1258"/>
                    <a:pt x="4464" y="1351"/>
                  </a:cubicBezTo>
                  <a:cubicBezTo>
                    <a:pt x="4341" y="1399"/>
                    <a:pt x="4306" y="1538"/>
                    <a:pt x="4360" y="1643"/>
                  </a:cubicBezTo>
                  <a:cubicBezTo>
                    <a:pt x="4398" y="1716"/>
                    <a:pt x="4469" y="1757"/>
                    <a:pt x="4549" y="1757"/>
                  </a:cubicBezTo>
                  <a:cubicBezTo>
                    <a:pt x="4585" y="1757"/>
                    <a:pt x="4622" y="1749"/>
                    <a:pt x="4660" y="1733"/>
                  </a:cubicBezTo>
                  <a:cubicBezTo>
                    <a:pt x="4708" y="1711"/>
                    <a:pt x="4754" y="1684"/>
                    <a:pt x="4802" y="1663"/>
                  </a:cubicBezTo>
                  <a:cubicBezTo>
                    <a:pt x="5007" y="1572"/>
                    <a:pt x="5226" y="1527"/>
                    <a:pt x="5445" y="1527"/>
                  </a:cubicBezTo>
                  <a:cubicBezTo>
                    <a:pt x="5842" y="1527"/>
                    <a:pt x="6235" y="1674"/>
                    <a:pt x="6527" y="1952"/>
                  </a:cubicBezTo>
                  <a:cubicBezTo>
                    <a:pt x="6970" y="2375"/>
                    <a:pt x="7114" y="3003"/>
                    <a:pt x="6893" y="3562"/>
                  </a:cubicBezTo>
                  <a:cubicBezTo>
                    <a:pt x="6668" y="4136"/>
                    <a:pt x="6107" y="4515"/>
                    <a:pt x="5469" y="4525"/>
                  </a:cubicBezTo>
                  <a:cubicBezTo>
                    <a:pt x="5460" y="4525"/>
                    <a:pt x="5452" y="4525"/>
                    <a:pt x="5443" y="4525"/>
                  </a:cubicBezTo>
                  <a:cubicBezTo>
                    <a:pt x="4509" y="4525"/>
                    <a:pt x="3800" y="3746"/>
                    <a:pt x="3917" y="2823"/>
                  </a:cubicBezTo>
                  <a:cubicBezTo>
                    <a:pt x="3940" y="2650"/>
                    <a:pt x="4023" y="2485"/>
                    <a:pt x="4081" y="2318"/>
                  </a:cubicBezTo>
                  <a:cubicBezTo>
                    <a:pt x="4125" y="2191"/>
                    <a:pt x="4087" y="2075"/>
                    <a:pt x="3977" y="2022"/>
                  </a:cubicBezTo>
                  <a:cubicBezTo>
                    <a:pt x="3946" y="2007"/>
                    <a:pt x="3914" y="2000"/>
                    <a:pt x="3884" y="2000"/>
                  </a:cubicBezTo>
                  <a:cubicBezTo>
                    <a:pt x="3810" y="2000"/>
                    <a:pt x="3742" y="2042"/>
                    <a:pt x="3694" y="2123"/>
                  </a:cubicBezTo>
                  <a:cubicBezTo>
                    <a:pt x="3667" y="2167"/>
                    <a:pt x="3645" y="2217"/>
                    <a:pt x="3624" y="2266"/>
                  </a:cubicBezTo>
                  <a:cubicBezTo>
                    <a:pt x="3064" y="3546"/>
                    <a:pt x="4024" y="4962"/>
                    <a:pt x="5450" y="4969"/>
                  </a:cubicBezTo>
                  <a:cubicBezTo>
                    <a:pt x="5586" y="4954"/>
                    <a:pt x="5721" y="4946"/>
                    <a:pt x="5852" y="4921"/>
                  </a:cubicBezTo>
                  <a:cubicBezTo>
                    <a:pt x="6896" y="4723"/>
                    <a:pt x="7585" y="3717"/>
                    <a:pt x="7395" y="2672"/>
                  </a:cubicBezTo>
                  <a:cubicBezTo>
                    <a:pt x="7230" y="1766"/>
                    <a:pt x="6387" y="1087"/>
                    <a:pt x="5483" y="1087"/>
                  </a:cubicBezTo>
                  <a:close/>
                  <a:moveTo>
                    <a:pt x="1789" y="4517"/>
                  </a:moveTo>
                  <a:cubicBezTo>
                    <a:pt x="2093" y="4517"/>
                    <a:pt x="2398" y="4519"/>
                    <a:pt x="2702" y="4520"/>
                  </a:cubicBezTo>
                  <a:cubicBezTo>
                    <a:pt x="2742" y="4520"/>
                    <a:pt x="2799" y="4546"/>
                    <a:pt x="2821" y="4577"/>
                  </a:cubicBezTo>
                  <a:cubicBezTo>
                    <a:pt x="3074" y="4982"/>
                    <a:pt x="3412" y="5301"/>
                    <a:pt x="3806" y="5563"/>
                  </a:cubicBezTo>
                  <a:cubicBezTo>
                    <a:pt x="3814" y="5569"/>
                    <a:pt x="3818" y="5579"/>
                    <a:pt x="3839" y="5609"/>
                  </a:cubicBezTo>
                  <a:cubicBezTo>
                    <a:pt x="3728" y="5714"/>
                    <a:pt x="3624" y="5821"/>
                    <a:pt x="3512" y="5919"/>
                  </a:cubicBezTo>
                  <a:cubicBezTo>
                    <a:pt x="3474" y="5951"/>
                    <a:pt x="3419" y="5976"/>
                    <a:pt x="3372" y="5976"/>
                  </a:cubicBezTo>
                  <a:cubicBezTo>
                    <a:pt x="2894" y="5978"/>
                    <a:pt x="2416" y="5978"/>
                    <a:pt x="1938" y="5978"/>
                  </a:cubicBezTo>
                  <a:cubicBezTo>
                    <a:pt x="1460" y="5978"/>
                    <a:pt x="982" y="5978"/>
                    <a:pt x="503" y="5978"/>
                  </a:cubicBezTo>
                  <a:cubicBezTo>
                    <a:pt x="485" y="5978"/>
                    <a:pt x="467" y="5971"/>
                    <a:pt x="443" y="5966"/>
                  </a:cubicBezTo>
                  <a:cubicBezTo>
                    <a:pt x="443" y="5664"/>
                    <a:pt x="422" y="5364"/>
                    <a:pt x="449" y="5069"/>
                  </a:cubicBezTo>
                  <a:cubicBezTo>
                    <a:pt x="476" y="4758"/>
                    <a:pt x="751" y="4526"/>
                    <a:pt x="1066" y="4522"/>
                  </a:cubicBezTo>
                  <a:cubicBezTo>
                    <a:pt x="1307" y="4518"/>
                    <a:pt x="1548" y="4517"/>
                    <a:pt x="1789" y="4517"/>
                  </a:cubicBezTo>
                  <a:close/>
                  <a:moveTo>
                    <a:pt x="5390" y="468"/>
                  </a:moveTo>
                  <a:cubicBezTo>
                    <a:pt x="6677" y="478"/>
                    <a:pt x="7739" y="1276"/>
                    <a:pt x="8006" y="2445"/>
                  </a:cubicBezTo>
                  <a:cubicBezTo>
                    <a:pt x="8246" y="3498"/>
                    <a:pt x="7912" y="4378"/>
                    <a:pt x="7064" y="5035"/>
                  </a:cubicBezTo>
                  <a:cubicBezTo>
                    <a:pt x="6491" y="5478"/>
                    <a:pt x="5952" y="5944"/>
                    <a:pt x="5560" y="6562"/>
                  </a:cubicBezTo>
                  <a:cubicBezTo>
                    <a:pt x="5524" y="6619"/>
                    <a:pt x="5485" y="6647"/>
                    <a:pt x="5447" y="6647"/>
                  </a:cubicBezTo>
                  <a:cubicBezTo>
                    <a:pt x="5409" y="6647"/>
                    <a:pt x="5371" y="6619"/>
                    <a:pt x="5335" y="6562"/>
                  </a:cubicBezTo>
                  <a:cubicBezTo>
                    <a:pt x="4939" y="5941"/>
                    <a:pt x="4399" y="5472"/>
                    <a:pt x="3819" y="5026"/>
                  </a:cubicBezTo>
                  <a:cubicBezTo>
                    <a:pt x="2976" y="4377"/>
                    <a:pt x="2633" y="3489"/>
                    <a:pt x="2889" y="2448"/>
                  </a:cubicBezTo>
                  <a:cubicBezTo>
                    <a:pt x="3151" y="1385"/>
                    <a:pt x="3876" y="756"/>
                    <a:pt x="4940" y="516"/>
                  </a:cubicBezTo>
                  <a:cubicBezTo>
                    <a:pt x="5006" y="502"/>
                    <a:pt x="5074" y="494"/>
                    <a:pt x="5141" y="488"/>
                  </a:cubicBezTo>
                  <a:cubicBezTo>
                    <a:pt x="5237" y="478"/>
                    <a:pt x="5333" y="472"/>
                    <a:pt x="5390" y="468"/>
                  </a:cubicBezTo>
                  <a:close/>
                  <a:moveTo>
                    <a:pt x="6664" y="6645"/>
                  </a:moveTo>
                  <a:cubicBezTo>
                    <a:pt x="6568" y="6645"/>
                    <a:pt x="6472" y="6648"/>
                    <a:pt x="6376" y="6656"/>
                  </a:cubicBezTo>
                  <a:cubicBezTo>
                    <a:pt x="6255" y="6666"/>
                    <a:pt x="6194" y="6757"/>
                    <a:pt x="6204" y="6881"/>
                  </a:cubicBezTo>
                  <a:cubicBezTo>
                    <a:pt x="6212" y="6998"/>
                    <a:pt x="6282" y="7065"/>
                    <a:pt x="6397" y="7073"/>
                  </a:cubicBezTo>
                  <a:cubicBezTo>
                    <a:pt x="6430" y="7076"/>
                    <a:pt x="6463" y="7077"/>
                    <a:pt x="6497" y="7077"/>
                  </a:cubicBezTo>
                  <a:cubicBezTo>
                    <a:pt x="6550" y="7077"/>
                    <a:pt x="6603" y="7075"/>
                    <a:pt x="6657" y="7075"/>
                  </a:cubicBezTo>
                  <a:lnTo>
                    <a:pt x="6657" y="7076"/>
                  </a:lnTo>
                  <a:cubicBezTo>
                    <a:pt x="6706" y="7076"/>
                    <a:pt x="6756" y="7077"/>
                    <a:pt x="6805" y="7077"/>
                  </a:cubicBezTo>
                  <a:cubicBezTo>
                    <a:pt x="6842" y="7077"/>
                    <a:pt x="6879" y="7076"/>
                    <a:pt x="6916" y="7075"/>
                  </a:cubicBezTo>
                  <a:cubicBezTo>
                    <a:pt x="7041" y="7069"/>
                    <a:pt x="7113" y="6992"/>
                    <a:pt x="7120" y="6874"/>
                  </a:cubicBezTo>
                  <a:cubicBezTo>
                    <a:pt x="7125" y="6754"/>
                    <a:pt x="7060" y="6661"/>
                    <a:pt x="6937" y="6654"/>
                  </a:cubicBezTo>
                  <a:cubicBezTo>
                    <a:pt x="6846" y="6648"/>
                    <a:pt x="6755" y="6645"/>
                    <a:pt x="6664" y="6645"/>
                  </a:cubicBezTo>
                  <a:close/>
                  <a:moveTo>
                    <a:pt x="11546" y="7437"/>
                  </a:moveTo>
                  <a:cubicBezTo>
                    <a:pt x="11551" y="7437"/>
                    <a:pt x="11555" y="7438"/>
                    <a:pt x="11560" y="7438"/>
                  </a:cubicBezTo>
                  <a:cubicBezTo>
                    <a:pt x="11699" y="7445"/>
                    <a:pt x="11802" y="7555"/>
                    <a:pt x="11800" y="7694"/>
                  </a:cubicBezTo>
                  <a:cubicBezTo>
                    <a:pt x="11799" y="7838"/>
                    <a:pt x="11688" y="7945"/>
                    <a:pt x="11544" y="7945"/>
                  </a:cubicBezTo>
                  <a:cubicBezTo>
                    <a:pt x="11542" y="7945"/>
                    <a:pt x="11540" y="7945"/>
                    <a:pt x="11538" y="7945"/>
                  </a:cubicBezTo>
                  <a:cubicBezTo>
                    <a:pt x="11396" y="7941"/>
                    <a:pt x="11283" y="7822"/>
                    <a:pt x="11289" y="7680"/>
                  </a:cubicBezTo>
                  <a:cubicBezTo>
                    <a:pt x="11296" y="7542"/>
                    <a:pt x="11408" y="7437"/>
                    <a:pt x="11546" y="7437"/>
                  </a:cubicBezTo>
                  <a:close/>
                  <a:moveTo>
                    <a:pt x="11155" y="4516"/>
                  </a:moveTo>
                  <a:cubicBezTo>
                    <a:pt x="11575" y="4518"/>
                    <a:pt x="11996" y="4518"/>
                    <a:pt x="12416" y="4518"/>
                  </a:cubicBezTo>
                  <a:cubicBezTo>
                    <a:pt x="12836" y="4518"/>
                    <a:pt x="13256" y="4518"/>
                    <a:pt x="13676" y="4518"/>
                  </a:cubicBezTo>
                  <a:cubicBezTo>
                    <a:pt x="14142" y="4519"/>
                    <a:pt x="14407" y="4780"/>
                    <a:pt x="14407" y="5241"/>
                  </a:cubicBezTo>
                  <a:cubicBezTo>
                    <a:pt x="14407" y="6120"/>
                    <a:pt x="14407" y="6999"/>
                    <a:pt x="14407" y="7878"/>
                  </a:cubicBezTo>
                  <a:lnTo>
                    <a:pt x="14407" y="8018"/>
                  </a:lnTo>
                  <a:lnTo>
                    <a:pt x="12917" y="8018"/>
                  </a:lnTo>
                  <a:cubicBezTo>
                    <a:pt x="13015" y="7505"/>
                    <a:pt x="12893" y="7053"/>
                    <a:pt x="12506" y="6691"/>
                  </a:cubicBezTo>
                  <a:cubicBezTo>
                    <a:pt x="12233" y="6437"/>
                    <a:pt x="11905" y="6319"/>
                    <a:pt x="11538" y="6319"/>
                  </a:cubicBezTo>
                  <a:cubicBezTo>
                    <a:pt x="11521" y="6319"/>
                    <a:pt x="11504" y="6319"/>
                    <a:pt x="11487" y="6320"/>
                  </a:cubicBezTo>
                  <a:cubicBezTo>
                    <a:pt x="10768" y="6341"/>
                    <a:pt x="9981" y="6990"/>
                    <a:pt x="10169" y="8022"/>
                  </a:cubicBezTo>
                  <a:lnTo>
                    <a:pt x="7531" y="8022"/>
                  </a:lnTo>
                  <a:cubicBezTo>
                    <a:pt x="7573" y="7975"/>
                    <a:pt x="7600" y="7941"/>
                    <a:pt x="7631" y="7908"/>
                  </a:cubicBezTo>
                  <a:cubicBezTo>
                    <a:pt x="8731" y="6808"/>
                    <a:pt x="9830" y="5710"/>
                    <a:pt x="10927" y="4607"/>
                  </a:cubicBezTo>
                  <a:cubicBezTo>
                    <a:pt x="10994" y="4540"/>
                    <a:pt x="11063" y="4516"/>
                    <a:pt x="11155" y="4516"/>
                  </a:cubicBezTo>
                  <a:close/>
                  <a:moveTo>
                    <a:pt x="11547" y="7002"/>
                  </a:moveTo>
                  <a:cubicBezTo>
                    <a:pt x="11165" y="7002"/>
                    <a:pt x="10855" y="7308"/>
                    <a:pt x="10852" y="7688"/>
                  </a:cubicBezTo>
                  <a:cubicBezTo>
                    <a:pt x="10850" y="8066"/>
                    <a:pt x="11159" y="8378"/>
                    <a:pt x="11540" y="8381"/>
                  </a:cubicBezTo>
                  <a:cubicBezTo>
                    <a:pt x="11542" y="8381"/>
                    <a:pt x="11543" y="8381"/>
                    <a:pt x="11545" y="8381"/>
                  </a:cubicBezTo>
                  <a:cubicBezTo>
                    <a:pt x="11927" y="8381"/>
                    <a:pt x="12232" y="8080"/>
                    <a:pt x="12236" y="7700"/>
                  </a:cubicBezTo>
                  <a:cubicBezTo>
                    <a:pt x="12239" y="7315"/>
                    <a:pt x="11943" y="7008"/>
                    <a:pt x="11560" y="7002"/>
                  </a:cubicBezTo>
                  <a:cubicBezTo>
                    <a:pt x="11555" y="7002"/>
                    <a:pt x="11551" y="7002"/>
                    <a:pt x="11547" y="7002"/>
                  </a:cubicBezTo>
                  <a:close/>
                  <a:moveTo>
                    <a:pt x="2017" y="7368"/>
                  </a:moveTo>
                  <a:cubicBezTo>
                    <a:pt x="1493" y="7895"/>
                    <a:pt x="969" y="8423"/>
                    <a:pt x="443" y="8953"/>
                  </a:cubicBezTo>
                  <a:lnTo>
                    <a:pt x="443" y="7368"/>
                  </a:lnTo>
                  <a:close/>
                  <a:moveTo>
                    <a:pt x="11538" y="6751"/>
                  </a:moveTo>
                  <a:cubicBezTo>
                    <a:pt x="11573" y="6751"/>
                    <a:pt x="11608" y="6753"/>
                    <a:pt x="11642" y="6757"/>
                  </a:cubicBezTo>
                  <a:cubicBezTo>
                    <a:pt x="12108" y="6811"/>
                    <a:pt x="12453" y="7134"/>
                    <a:pt x="12507" y="7592"/>
                  </a:cubicBezTo>
                  <a:cubicBezTo>
                    <a:pt x="12548" y="7928"/>
                    <a:pt x="12414" y="8200"/>
                    <a:pt x="12157" y="8418"/>
                  </a:cubicBezTo>
                  <a:cubicBezTo>
                    <a:pt x="11949" y="8596"/>
                    <a:pt x="11745" y="8778"/>
                    <a:pt x="11530" y="8968"/>
                  </a:cubicBezTo>
                  <a:cubicBezTo>
                    <a:pt x="11527" y="8966"/>
                    <a:pt x="11506" y="8945"/>
                    <a:pt x="11483" y="8923"/>
                  </a:cubicBezTo>
                  <a:cubicBezTo>
                    <a:pt x="11323" y="8771"/>
                    <a:pt x="11174" y="8604"/>
                    <a:pt x="11000" y="8470"/>
                  </a:cubicBezTo>
                  <a:cubicBezTo>
                    <a:pt x="10625" y="8181"/>
                    <a:pt x="10481" y="7767"/>
                    <a:pt x="10638" y="7364"/>
                  </a:cubicBezTo>
                  <a:cubicBezTo>
                    <a:pt x="10781" y="6999"/>
                    <a:pt x="11153" y="6751"/>
                    <a:pt x="11538" y="6751"/>
                  </a:cubicBezTo>
                  <a:close/>
                  <a:moveTo>
                    <a:pt x="9860" y="9215"/>
                  </a:moveTo>
                  <a:cubicBezTo>
                    <a:pt x="9748" y="9215"/>
                    <a:pt x="9637" y="9218"/>
                    <a:pt x="9526" y="9224"/>
                  </a:cubicBezTo>
                  <a:cubicBezTo>
                    <a:pt x="9402" y="9230"/>
                    <a:pt x="9322" y="9338"/>
                    <a:pt x="9336" y="9453"/>
                  </a:cubicBezTo>
                  <a:cubicBezTo>
                    <a:pt x="9350" y="9574"/>
                    <a:pt x="9422" y="9644"/>
                    <a:pt x="9546" y="9650"/>
                  </a:cubicBezTo>
                  <a:cubicBezTo>
                    <a:pt x="9579" y="9651"/>
                    <a:pt x="9613" y="9652"/>
                    <a:pt x="9647" y="9652"/>
                  </a:cubicBezTo>
                  <a:cubicBezTo>
                    <a:pt x="9714" y="9652"/>
                    <a:pt x="9782" y="9650"/>
                    <a:pt x="9849" y="9650"/>
                  </a:cubicBezTo>
                  <a:cubicBezTo>
                    <a:pt x="9910" y="9651"/>
                    <a:pt x="9972" y="9652"/>
                    <a:pt x="10033" y="9652"/>
                  </a:cubicBezTo>
                  <a:cubicBezTo>
                    <a:pt x="10072" y="9652"/>
                    <a:pt x="10112" y="9652"/>
                    <a:pt x="10151" y="9650"/>
                  </a:cubicBezTo>
                  <a:cubicBezTo>
                    <a:pt x="10278" y="9644"/>
                    <a:pt x="10366" y="9562"/>
                    <a:pt x="10372" y="9448"/>
                  </a:cubicBezTo>
                  <a:cubicBezTo>
                    <a:pt x="10379" y="9337"/>
                    <a:pt x="10295" y="9228"/>
                    <a:pt x="10174" y="9223"/>
                  </a:cubicBezTo>
                  <a:cubicBezTo>
                    <a:pt x="10069" y="9218"/>
                    <a:pt x="9964" y="9215"/>
                    <a:pt x="9860" y="9215"/>
                  </a:cubicBezTo>
                  <a:close/>
                  <a:moveTo>
                    <a:pt x="9095" y="4519"/>
                  </a:moveTo>
                  <a:cubicBezTo>
                    <a:pt x="9511" y="4519"/>
                    <a:pt x="9926" y="4520"/>
                    <a:pt x="10342" y="4520"/>
                  </a:cubicBezTo>
                  <a:cubicBezTo>
                    <a:pt x="10349" y="4520"/>
                    <a:pt x="10356" y="4529"/>
                    <a:pt x="10373" y="4540"/>
                  </a:cubicBezTo>
                  <a:cubicBezTo>
                    <a:pt x="10342" y="4576"/>
                    <a:pt x="10312" y="4612"/>
                    <a:pt x="10281" y="4643"/>
                  </a:cubicBezTo>
                  <a:cubicBezTo>
                    <a:pt x="8444" y="6482"/>
                    <a:pt x="6608" y="8321"/>
                    <a:pt x="4769" y="10157"/>
                  </a:cubicBezTo>
                  <a:cubicBezTo>
                    <a:pt x="4724" y="10203"/>
                    <a:pt x="4650" y="10250"/>
                    <a:pt x="4590" y="10250"/>
                  </a:cubicBezTo>
                  <a:cubicBezTo>
                    <a:pt x="4000" y="10253"/>
                    <a:pt x="3411" y="10254"/>
                    <a:pt x="2822" y="10254"/>
                  </a:cubicBezTo>
                  <a:cubicBezTo>
                    <a:pt x="2527" y="10254"/>
                    <a:pt x="2232" y="10254"/>
                    <a:pt x="1938" y="10254"/>
                  </a:cubicBezTo>
                  <a:cubicBezTo>
                    <a:pt x="1920" y="10254"/>
                    <a:pt x="1902" y="10250"/>
                    <a:pt x="1853" y="10244"/>
                  </a:cubicBezTo>
                  <a:cubicBezTo>
                    <a:pt x="2353" y="9745"/>
                    <a:pt x="2831" y="9267"/>
                    <a:pt x="3309" y="8790"/>
                  </a:cubicBezTo>
                  <a:cubicBezTo>
                    <a:pt x="3343" y="8755"/>
                    <a:pt x="3380" y="8723"/>
                    <a:pt x="3408" y="8683"/>
                  </a:cubicBezTo>
                  <a:cubicBezTo>
                    <a:pt x="3472" y="8586"/>
                    <a:pt x="3465" y="8489"/>
                    <a:pt x="3380" y="8408"/>
                  </a:cubicBezTo>
                  <a:cubicBezTo>
                    <a:pt x="3335" y="8363"/>
                    <a:pt x="3286" y="8341"/>
                    <a:pt x="3235" y="8341"/>
                  </a:cubicBezTo>
                  <a:cubicBezTo>
                    <a:pt x="3192" y="8341"/>
                    <a:pt x="3148" y="8357"/>
                    <a:pt x="3104" y="8388"/>
                  </a:cubicBezTo>
                  <a:cubicBezTo>
                    <a:pt x="3064" y="8415"/>
                    <a:pt x="3033" y="8452"/>
                    <a:pt x="2999" y="8486"/>
                  </a:cubicBezTo>
                  <a:cubicBezTo>
                    <a:pt x="2442" y="9043"/>
                    <a:pt x="1885" y="9600"/>
                    <a:pt x="1331" y="10160"/>
                  </a:cubicBezTo>
                  <a:cubicBezTo>
                    <a:pt x="1269" y="10222"/>
                    <a:pt x="1208" y="10257"/>
                    <a:pt x="1121" y="10257"/>
                  </a:cubicBezTo>
                  <a:cubicBezTo>
                    <a:pt x="1116" y="10257"/>
                    <a:pt x="1111" y="10257"/>
                    <a:pt x="1106" y="10257"/>
                  </a:cubicBezTo>
                  <a:cubicBezTo>
                    <a:pt x="1089" y="10256"/>
                    <a:pt x="1073" y="10255"/>
                    <a:pt x="1056" y="10255"/>
                  </a:cubicBezTo>
                  <a:cubicBezTo>
                    <a:pt x="837" y="10255"/>
                    <a:pt x="638" y="10335"/>
                    <a:pt x="436" y="10465"/>
                  </a:cubicBezTo>
                  <a:cubicBezTo>
                    <a:pt x="436" y="10178"/>
                    <a:pt x="432" y="9915"/>
                    <a:pt x="440" y="9651"/>
                  </a:cubicBezTo>
                  <a:cubicBezTo>
                    <a:pt x="442" y="9604"/>
                    <a:pt x="492" y="9553"/>
                    <a:pt x="530" y="9515"/>
                  </a:cubicBezTo>
                  <a:cubicBezTo>
                    <a:pt x="1173" y="8872"/>
                    <a:pt x="1815" y="8231"/>
                    <a:pt x="2459" y="7590"/>
                  </a:cubicBezTo>
                  <a:cubicBezTo>
                    <a:pt x="2564" y="7486"/>
                    <a:pt x="2633" y="7369"/>
                    <a:pt x="2601" y="7217"/>
                  </a:cubicBezTo>
                  <a:cubicBezTo>
                    <a:pt x="2564" y="7036"/>
                    <a:pt x="2418" y="6926"/>
                    <a:pt x="2205" y="6926"/>
                  </a:cubicBezTo>
                  <a:cubicBezTo>
                    <a:pt x="1940" y="6925"/>
                    <a:pt x="1674" y="6925"/>
                    <a:pt x="1408" y="6925"/>
                  </a:cubicBezTo>
                  <a:cubicBezTo>
                    <a:pt x="1143" y="6925"/>
                    <a:pt x="877" y="6925"/>
                    <a:pt x="611" y="6925"/>
                  </a:cubicBezTo>
                  <a:lnTo>
                    <a:pt x="445" y="6925"/>
                  </a:lnTo>
                  <a:lnTo>
                    <a:pt x="445" y="6414"/>
                  </a:lnTo>
                  <a:lnTo>
                    <a:pt x="617" y="6414"/>
                  </a:lnTo>
                  <a:cubicBezTo>
                    <a:pt x="1061" y="6414"/>
                    <a:pt x="1506" y="6413"/>
                    <a:pt x="1950" y="6413"/>
                  </a:cubicBezTo>
                  <a:cubicBezTo>
                    <a:pt x="2395" y="6413"/>
                    <a:pt x="2839" y="6414"/>
                    <a:pt x="3284" y="6418"/>
                  </a:cubicBezTo>
                  <a:cubicBezTo>
                    <a:pt x="3286" y="6418"/>
                    <a:pt x="3289" y="6418"/>
                    <a:pt x="3292" y="6418"/>
                  </a:cubicBezTo>
                  <a:cubicBezTo>
                    <a:pt x="3532" y="6418"/>
                    <a:pt x="3728" y="6356"/>
                    <a:pt x="3885" y="6167"/>
                  </a:cubicBezTo>
                  <a:cubicBezTo>
                    <a:pt x="3972" y="6063"/>
                    <a:pt x="4068" y="5969"/>
                    <a:pt x="4185" y="5845"/>
                  </a:cubicBezTo>
                  <a:cubicBezTo>
                    <a:pt x="4420" y="6109"/>
                    <a:pt x="4638" y="6355"/>
                    <a:pt x="4866" y="6612"/>
                  </a:cubicBezTo>
                  <a:cubicBezTo>
                    <a:pt x="4816" y="6664"/>
                    <a:pt x="4782" y="6703"/>
                    <a:pt x="4747" y="6740"/>
                  </a:cubicBezTo>
                  <a:cubicBezTo>
                    <a:pt x="4422" y="7063"/>
                    <a:pt x="4097" y="7386"/>
                    <a:pt x="3774" y="7713"/>
                  </a:cubicBezTo>
                  <a:cubicBezTo>
                    <a:pt x="3631" y="7858"/>
                    <a:pt x="3670" y="8067"/>
                    <a:pt x="3849" y="8094"/>
                  </a:cubicBezTo>
                  <a:cubicBezTo>
                    <a:pt x="3857" y="8096"/>
                    <a:pt x="3865" y="8096"/>
                    <a:pt x="3874" y="8096"/>
                  </a:cubicBezTo>
                  <a:cubicBezTo>
                    <a:pt x="3946" y="8096"/>
                    <a:pt x="4036" y="8054"/>
                    <a:pt x="4088" y="8005"/>
                  </a:cubicBezTo>
                  <a:cubicBezTo>
                    <a:pt x="4399" y="7708"/>
                    <a:pt x="4700" y="7401"/>
                    <a:pt x="5003" y="7096"/>
                  </a:cubicBezTo>
                  <a:cubicBezTo>
                    <a:pt x="5040" y="7059"/>
                    <a:pt x="5070" y="7013"/>
                    <a:pt x="5096" y="6979"/>
                  </a:cubicBezTo>
                  <a:cubicBezTo>
                    <a:pt x="5250" y="7041"/>
                    <a:pt x="5374" y="7073"/>
                    <a:pt x="5481" y="7073"/>
                  </a:cubicBezTo>
                  <a:cubicBezTo>
                    <a:pt x="5677" y="7073"/>
                    <a:pt x="5815" y="6964"/>
                    <a:pt x="5974" y="6724"/>
                  </a:cubicBezTo>
                  <a:cubicBezTo>
                    <a:pt x="6275" y="6273"/>
                    <a:pt x="6644" y="5887"/>
                    <a:pt x="7084" y="5572"/>
                  </a:cubicBezTo>
                  <a:cubicBezTo>
                    <a:pt x="7469" y="5295"/>
                    <a:pt x="7816" y="4989"/>
                    <a:pt x="8068" y="4583"/>
                  </a:cubicBezTo>
                  <a:cubicBezTo>
                    <a:pt x="8088" y="4550"/>
                    <a:pt x="8144" y="4520"/>
                    <a:pt x="8182" y="4520"/>
                  </a:cubicBezTo>
                  <a:cubicBezTo>
                    <a:pt x="8486" y="4519"/>
                    <a:pt x="8791" y="4519"/>
                    <a:pt x="9095" y="4519"/>
                  </a:cubicBezTo>
                  <a:close/>
                  <a:moveTo>
                    <a:pt x="12920" y="8460"/>
                  </a:moveTo>
                  <a:cubicBezTo>
                    <a:pt x="12929" y="8460"/>
                    <a:pt x="12939" y="8460"/>
                    <a:pt x="12949" y="8461"/>
                  </a:cubicBezTo>
                  <a:cubicBezTo>
                    <a:pt x="13126" y="8465"/>
                    <a:pt x="13303" y="8466"/>
                    <a:pt x="13479" y="8466"/>
                  </a:cubicBezTo>
                  <a:cubicBezTo>
                    <a:pt x="13732" y="8466"/>
                    <a:pt x="13985" y="8463"/>
                    <a:pt x="14238" y="8463"/>
                  </a:cubicBezTo>
                  <a:lnTo>
                    <a:pt x="14400" y="8463"/>
                  </a:lnTo>
                  <a:lnTo>
                    <a:pt x="14400" y="10466"/>
                  </a:lnTo>
                  <a:cubicBezTo>
                    <a:pt x="14155" y="10280"/>
                    <a:pt x="13891" y="10251"/>
                    <a:pt x="13623" y="10251"/>
                  </a:cubicBezTo>
                  <a:cubicBezTo>
                    <a:pt x="13499" y="10251"/>
                    <a:pt x="13375" y="10257"/>
                    <a:pt x="13251" y="10257"/>
                  </a:cubicBezTo>
                  <a:cubicBezTo>
                    <a:pt x="13240" y="10257"/>
                    <a:pt x="13228" y="10257"/>
                    <a:pt x="13216" y="10257"/>
                  </a:cubicBezTo>
                  <a:cubicBezTo>
                    <a:pt x="13215" y="10257"/>
                    <a:pt x="13214" y="10257"/>
                    <a:pt x="13213" y="10257"/>
                  </a:cubicBezTo>
                  <a:cubicBezTo>
                    <a:pt x="13088" y="10257"/>
                    <a:pt x="13007" y="10350"/>
                    <a:pt x="13006" y="10469"/>
                  </a:cubicBezTo>
                  <a:cubicBezTo>
                    <a:pt x="13006" y="10586"/>
                    <a:pt x="13087" y="10680"/>
                    <a:pt x="13213" y="10686"/>
                  </a:cubicBezTo>
                  <a:cubicBezTo>
                    <a:pt x="13284" y="10688"/>
                    <a:pt x="13355" y="10689"/>
                    <a:pt x="13425" y="10689"/>
                  </a:cubicBezTo>
                  <a:cubicBezTo>
                    <a:pt x="13507" y="10689"/>
                    <a:pt x="13590" y="10688"/>
                    <a:pt x="13672" y="10688"/>
                  </a:cubicBezTo>
                  <a:cubicBezTo>
                    <a:pt x="13693" y="10688"/>
                    <a:pt x="13714" y="10688"/>
                    <a:pt x="13735" y="10688"/>
                  </a:cubicBezTo>
                  <a:cubicBezTo>
                    <a:pt x="14134" y="10694"/>
                    <a:pt x="14403" y="10968"/>
                    <a:pt x="14407" y="11368"/>
                  </a:cubicBezTo>
                  <a:cubicBezTo>
                    <a:pt x="14409" y="11503"/>
                    <a:pt x="14409" y="11638"/>
                    <a:pt x="14407" y="11774"/>
                  </a:cubicBezTo>
                  <a:cubicBezTo>
                    <a:pt x="14403" y="12158"/>
                    <a:pt x="14139" y="12440"/>
                    <a:pt x="13759" y="12448"/>
                  </a:cubicBezTo>
                  <a:cubicBezTo>
                    <a:pt x="13526" y="12451"/>
                    <a:pt x="13294" y="12453"/>
                    <a:pt x="13061" y="12453"/>
                  </a:cubicBezTo>
                  <a:cubicBezTo>
                    <a:pt x="12767" y="12453"/>
                    <a:pt x="12474" y="12451"/>
                    <a:pt x="12179" y="12449"/>
                  </a:cubicBezTo>
                  <a:cubicBezTo>
                    <a:pt x="12025" y="12448"/>
                    <a:pt x="11936" y="12378"/>
                    <a:pt x="11934" y="12240"/>
                  </a:cubicBezTo>
                  <a:cubicBezTo>
                    <a:pt x="11929" y="11730"/>
                    <a:pt x="11931" y="11218"/>
                    <a:pt x="11931" y="10688"/>
                  </a:cubicBezTo>
                  <a:cubicBezTo>
                    <a:pt x="12002" y="10688"/>
                    <a:pt x="12068" y="10689"/>
                    <a:pt x="12132" y="10689"/>
                  </a:cubicBezTo>
                  <a:cubicBezTo>
                    <a:pt x="12164" y="10689"/>
                    <a:pt x="12196" y="10689"/>
                    <a:pt x="12228" y="10688"/>
                  </a:cubicBezTo>
                  <a:cubicBezTo>
                    <a:pt x="12392" y="10686"/>
                    <a:pt x="12494" y="10596"/>
                    <a:pt x="12490" y="10463"/>
                  </a:cubicBezTo>
                  <a:cubicBezTo>
                    <a:pt x="12486" y="10335"/>
                    <a:pt x="12387" y="10255"/>
                    <a:pt x="12228" y="10254"/>
                  </a:cubicBezTo>
                  <a:lnTo>
                    <a:pt x="5309" y="10254"/>
                  </a:lnTo>
                  <a:cubicBezTo>
                    <a:pt x="5341" y="10213"/>
                    <a:pt x="5359" y="10181"/>
                    <a:pt x="5383" y="10157"/>
                  </a:cubicBezTo>
                  <a:cubicBezTo>
                    <a:pt x="5919" y="9621"/>
                    <a:pt x="6453" y="9083"/>
                    <a:pt x="6993" y="8550"/>
                  </a:cubicBezTo>
                  <a:cubicBezTo>
                    <a:pt x="7041" y="8503"/>
                    <a:pt x="7125" y="8468"/>
                    <a:pt x="7192" y="8468"/>
                  </a:cubicBezTo>
                  <a:cubicBezTo>
                    <a:pt x="7704" y="8465"/>
                    <a:pt x="8217" y="8463"/>
                    <a:pt x="8729" y="8463"/>
                  </a:cubicBezTo>
                  <a:cubicBezTo>
                    <a:pt x="9241" y="8463"/>
                    <a:pt x="9753" y="8465"/>
                    <a:pt x="10265" y="8468"/>
                  </a:cubicBezTo>
                  <a:cubicBezTo>
                    <a:pt x="10329" y="8469"/>
                    <a:pt x="10402" y="8516"/>
                    <a:pt x="10457" y="8559"/>
                  </a:cubicBezTo>
                  <a:cubicBezTo>
                    <a:pt x="10544" y="8626"/>
                    <a:pt x="10621" y="8706"/>
                    <a:pt x="10699" y="8784"/>
                  </a:cubicBezTo>
                  <a:cubicBezTo>
                    <a:pt x="10883" y="8968"/>
                    <a:pt x="11077" y="9141"/>
                    <a:pt x="11242" y="9339"/>
                  </a:cubicBezTo>
                  <a:cubicBezTo>
                    <a:pt x="11332" y="9446"/>
                    <a:pt x="11439" y="9500"/>
                    <a:pt x="11546" y="9500"/>
                  </a:cubicBezTo>
                  <a:cubicBezTo>
                    <a:pt x="11654" y="9500"/>
                    <a:pt x="11763" y="9445"/>
                    <a:pt x="11853" y="9335"/>
                  </a:cubicBezTo>
                  <a:cubicBezTo>
                    <a:pt x="12008" y="9147"/>
                    <a:pt x="12191" y="8980"/>
                    <a:pt x="12363" y="8808"/>
                  </a:cubicBezTo>
                  <a:cubicBezTo>
                    <a:pt x="12429" y="8744"/>
                    <a:pt x="12517" y="8698"/>
                    <a:pt x="12567" y="8626"/>
                  </a:cubicBezTo>
                  <a:cubicBezTo>
                    <a:pt x="12658" y="8493"/>
                    <a:pt x="12773" y="8460"/>
                    <a:pt x="12920" y="8460"/>
                  </a:cubicBezTo>
                  <a:close/>
                  <a:moveTo>
                    <a:pt x="2910" y="10688"/>
                  </a:moveTo>
                  <a:cubicBezTo>
                    <a:pt x="2910" y="11220"/>
                    <a:pt x="2913" y="11731"/>
                    <a:pt x="2909" y="12241"/>
                  </a:cubicBezTo>
                  <a:cubicBezTo>
                    <a:pt x="2908" y="12373"/>
                    <a:pt x="2818" y="12446"/>
                    <a:pt x="2691" y="12448"/>
                  </a:cubicBezTo>
                  <a:cubicBezTo>
                    <a:pt x="2390" y="12449"/>
                    <a:pt x="2089" y="12453"/>
                    <a:pt x="1788" y="12453"/>
                  </a:cubicBezTo>
                  <a:cubicBezTo>
                    <a:pt x="1538" y="12453"/>
                    <a:pt x="1288" y="12450"/>
                    <a:pt x="1039" y="12442"/>
                  </a:cubicBezTo>
                  <a:cubicBezTo>
                    <a:pt x="684" y="12429"/>
                    <a:pt x="440" y="12144"/>
                    <a:pt x="436" y="11787"/>
                  </a:cubicBezTo>
                  <a:cubicBezTo>
                    <a:pt x="433" y="11627"/>
                    <a:pt x="430" y="11468"/>
                    <a:pt x="438" y="11308"/>
                  </a:cubicBezTo>
                  <a:cubicBezTo>
                    <a:pt x="450" y="10995"/>
                    <a:pt x="701" y="10727"/>
                    <a:pt x="1009" y="10694"/>
                  </a:cubicBezTo>
                  <a:cubicBezTo>
                    <a:pt x="1071" y="10687"/>
                    <a:pt x="1134" y="10690"/>
                    <a:pt x="1197" y="10688"/>
                  </a:cubicBezTo>
                  <a:close/>
                  <a:moveTo>
                    <a:pt x="5474" y="1"/>
                  </a:moveTo>
                  <a:cubicBezTo>
                    <a:pt x="4982" y="1"/>
                    <a:pt x="4482" y="136"/>
                    <a:pt x="3992" y="410"/>
                  </a:cubicBezTo>
                  <a:cubicBezTo>
                    <a:pt x="2543" y="1217"/>
                    <a:pt x="2106" y="2491"/>
                    <a:pt x="2549" y="4083"/>
                  </a:cubicBezTo>
                  <a:cubicBezTo>
                    <a:pt x="2234" y="4083"/>
                    <a:pt x="1922" y="4083"/>
                    <a:pt x="1610" y="4083"/>
                  </a:cubicBezTo>
                  <a:cubicBezTo>
                    <a:pt x="1454" y="4083"/>
                    <a:pt x="1297" y="4083"/>
                    <a:pt x="1141" y="4083"/>
                  </a:cubicBezTo>
                  <a:cubicBezTo>
                    <a:pt x="466" y="4086"/>
                    <a:pt x="2" y="4549"/>
                    <a:pt x="2" y="5221"/>
                  </a:cubicBezTo>
                  <a:cubicBezTo>
                    <a:pt x="0" y="7395"/>
                    <a:pt x="0" y="9569"/>
                    <a:pt x="2" y="11742"/>
                  </a:cubicBezTo>
                  <a:cubicBezTo>
                    <a:pt x="2" y="12416"/>
                    <a:pt x="463" y="12881"/>
                    <a:pt x="1138" y="12883"/>
                  </a:cubicBezTo>
                  <a:cubicBezTo>
                    <a:pt x="1387" y="12885"/>
                    <a:pt x="1636" y="12885"/>
                    <a:pt x="1884" y="12885"/>
                  </a:cubicBezTo>
                  <a:cubicBezTo>
                    <a:pt x="2133" y="12885"/>
                    <a:pt x="2381" y="12885"/>
                    <a:pt x="2630" y="12885"/>
                  </a:cubicBezTo>
                  <a:cubicBezTo>
                    <a:pt x="3078" y="12883"/>
                    <a:pt x="3345" y="12621"/>
                    <a:pt x="3348" y="12175"/>
                  </a:cubicBezTo>
                  <a:cubicBezTo>
                    <a:pt x="3352" y="11737"/>
                    <a:pt x="3349" y="11297"/>
                    <a:pt x="3349" y="10858"/>
                  </a:cubicBezTo>
                  <a:lnTo>
                    <a:pt x="3349" y="10701"/>
                  </a:lnTo>
                  <a:lnTo>
                    <a:pt x="11494" y="10701"/>
                  </a:lnTo>
                  <a:lnTo>
                    <a:pt x="11494" y="10885"/>
                  </a:lnTo>
                  <a:cubicBezTo>
                    <a:pt x="11494" y="11325"/>
                    <a:pt x="11490" y="11764"/>
                    <a:pt x="11496" y="12204"/>
                  </a:cubicBezTo>
                  <a:cubicBezTo>
                    <a:pt x="11500" y="12603"/>
                    <a:pt x="11762" y="12876"/>
                    <a:pt x="12154" y="12882"/>
                  </a:cubicBezTo>
                  <a:cubicBezTo>
                    <a:pt x="12443" y="12886"/>
                    <a:pt x="12733" y="12888"/>
                    <a:pt x="13023" y="12888"/>
                  </a:cubicBezTo>
                  <a:cubicBezTo>
                    <a:pt x="13269" y="12888"/>
                    <a:pt x="13515" y="12887"/>
                    <a:pt x="13762" y="12882"/>
                  </a:cubicBezTo>
                  <a:cubicBezTo>
                    <a:pt x="14288" y="12872"/>
                    <a:pt x="14686" y="12542"/>
                    <a:pt x="14815" y="12032"/>
                  </a:cubicBezTo>
                  <a:cubicBezTo>
                    <a:pt x="14820" y="12009"/>
                    <a:pt x="14833" y="11987"/>
                    <a:pt x="14842" y="11966"/>
                  </a:cubicBezTo>
                  <a:lnTo>
                    <a:pt x="14842" y="5009"/>
                  </a:lnTo>
                  <a:cubicBezTo>
                    <a:pt x="14668" y="4304"/>
                    <a:pt x="14154" y="4076"/>
                    <a:pt x="13551" y="4076"/>
                  </a:cubicBezTo>
                  <a:cubicBezTo>
                    <a:pt x="13541" y="4076"/>
                    <a:pt x="13532" y="4076"/>
                    <a:pt x="13523" y="4076"/>
                  </a:cubicBezTo>
                  <a:cubicBezTo>
                    <a:pt x="12792" y="4085"/>
                    <a:pt x="12060" y="4087"/>
                    <a:pt x="11329" y="4087"/>
                  </a:cubicBezTo>
                  <a:cubicBezTo>
                    <a:pt x="10389" y="4087"/>
                    <a:pt x="9448" y="4083"/>
                    <a:pt x="8509" y="4083"/>
                  </a:cubicBezTo>
                  <a:lnTo>
                    <a:pt x="8335" y="4083"/>
                  </a:lnTo>
                  <a:cubicBezTo>
                    <a:pt x="8752" y="2693"/>
                    <a:pt x="8450" y="1508"/>
                    <a:pt x="7279" y="640"/>
                  </a:cubicBezTo>
                  <a:cubicBezTo>
                    <a:pt x="6708" y="216"/>
                    <a:pt x="6096" y="1"/>
                    <a:pt x="54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98" name="Google Shape;298;p7"/>
            <p:cNvCxnSpPr/>
            <p:nvPr/>
          </p:nvCxnSpPr>
          <p:spPr>
            <a:xfrm>
              <a:off x="3313463" y="2430585"/>
              <a:ext cx="438600" cy="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299" name="Google Shape;299;p7"/>
          <p:cNvGrpSpPr/>
          <p:nvPr/>
        </p:nvGrpSpPr>
        <p:grpSpPr>
          <a:xfrm>
            <a:off x="7992156" y="2687968"/>
            <a:ext cx="438600" cy="524092"/>
            <a:chOff x="5081926" y="1906493"/>
            <a:chExt cx="438600" cy="524092"/>
          </a:xfrm>
        </p:grpSpPr>
        <p:grpSp>
          <p:nvGrpSpPr>
            <p:cNvPr id="300" name="Google Shape;300;p7"/>
            <p:cNvGrpSpPr/>
            <p:nvPr/>
          </p:nvGrpSpPr>
          <p:grpSpPr>
            <a:xfrm>
              <a:off x="5100161" y="1906493"/>
              <a:ext cx="402130" cy="447880"/>
              <a:chOff x="942431" y="4127158"/>
              <a:chExt cx="360622" cy="401614"/>
            </a:xfrm>
          </p:grpSpPr>
          <p:sp>
            <p:nvSpPr>
              <p:cNvPr id="301" name="Google Shape;301;p7"/>
              <p:cNvSpPr/>
              <p:nvPr/>
            </p:nvSpPr>
            <p:spPr>
              <a:xfrm>
                <a:off x="1027310" y="4323758"/>
                <a:ext cx="106065" cy="107256"/>
              </a:xfrm>
              <a:custGeom>
                <a:avLst/>
                <a:gdLst/>
                <a:ahLst/>
                <a:cxnLst/>
                <a:rect l="l" t="t" r="r" b="b"/>
                <a:pathLst>
                  <a:path w="3920" h="3964" extrusionOk="0">
                    <a:moveTo>
                      <a:pt x="1983" y="1"/>
                    </a:moveTo>
                    <a:cubicBezTo>
                      <a:pt x="1897" y="1"/>
                      <a:pt x="1810" y="7"/>
                      <a:pt x="1724" y="20"/>
                    </a:cubicBezTo>
                    <a:cubicBezTo>
                      <a:pt x="727" y="166"/>
                      <a:pt x="10" y="978"/>
                      <a:pt x="5" y="1968"/>
                    </a:cubicBezTo>
                    <a:cubicBezTo>
                      <a:pt x="0" y="2726"/>
                      <a:pt x="413" y="3415"/>
                      <a:pt x="1097" y="3745"/>
                    </a:cubicBezTo>
                    <a:cubicBezTo>
                      <a:pt x="1400" y="3891"/>
                      <a:pt x="1700" y="3963"/>
                      <a:pt x="1993" y="3963"/>
                    </a:cubicBezTo>
                    <a:cubicBezTo>
                      <a:pt x="2395" y="3963"/>
                      <a:pt x="2786" y="3827"/>
                      <a:pt x="3161" y="3559"/>
                    </a:cubicBezTo>
                    <a:cubicBezTo>
                      <a:pt x="3527" y="3297"/>
                      <a:pt x="3761" y="2935"/>
                      <a:pt x="3883" y="2504"/>
                    </a:cubicBezTo>
                    <a:cubicBezTo>
                      <a:pt x="3919" y="2376"/>
                      <a:pt x="3859" y="2260"/>
                      <a:pt x="3745" y="2223"/>
                    </a:cubicBezTo>
                    <a:cubicBezTo>
                      <a:pt x="3723" y="2216"/>
                      <a:pt x="3701" y="2212"/>
                      <a:pt x="3679" y="2212"/>
                    </a:cubicBezTo>
                    <a:cubicBezTo>
                      <a:pt x="3590" y="2212"/>
                      <a:pt x="3509" y="2271"/>
                      <a:pt x="3470" y="2371"/>
                    </a:cubicBezTo>
                    <a:cubicBezTo>
                      <a:pt x="3455" y="2411"/>
                      <a:pt x="3445" y="2454"/>
                      <a:pt x="3430" y="2495"/>
                    </a:cubicBezTo>
                    <a:cubicBezTo>
                      <a:pt x="3208" y="3125"/>
                      <a:pt x="2608" y="3522"/>
                      <a:pt x="1975" y="3522"/>
                    </a:cubicBezTo>
                    <a:cubicBezTo>
                      <a:pt x="1801" y="3522"/>
                      <a:pt x="1625" y="3492"/>
                      <a:pt x="1453" y="3428"/>
                    </a:cubicBezTo>
                    <a:cubicBezTo>
                      <a:pt x="636" y="3126"/>
                      <a:pt x="227" y="2222"/>
                      <a:pt x="544" y="1416"/>
                    </a:cubicBezTo>
                    <a:cubicBezTo>
                      <a:pt x="784" y="811"/>
                      <a:pt x="1366" y="440"/>
                      <a:pt x="1977" y="440"/>
                    </a:cubicBezTo>
                    <a:cubicBezTo>
                      <a:pt x="2174" y="440"/>
                      <a:pt x="2374" y="478"/>
                      <a:pt x="2566" y="559"/>
                    </a:cubicBezTo>
                    <a:cubicBezTo>
                      <a:pt x="2989" y="738"/>
                      <a:pt x="3279" y="1047"/>
                      <a:pt x="3433" y="1480"/>
                    </a:cubicBezTo>
                    <a:cubicBezTo>
                      <a:pt x="3474" y="1597"/>
                      <a:pt x="3524" y="1695"/>
                      <a:pt x="3661" y="1695"/>
                    </a:cubicBezTo>
                    <a:cubicBezTo>
                      <a:pt x="3668" y="1695"/>
                      <a:pt x="3674" y="1695"/>
                      <a:pt x="3681" y="1695"/>
                    </a:cubicBezTo>
                    <a:cubicBezTo>
                      <a:pt x="3842" y="1685"/>
                      <a:pt x="3912" y="1545"/>
                      <a:pt x="3852" y="1357"/>
                    </a:cubicBezTo>
                    <a:cubicBezTo>
                      <a:pt x="3596" y="559"/>
                      <a:pt x="2803" y="1"/>
                      <a:pt x="198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2" name="Google Shape;302;p7"/>
              <p:cNvSpPr/>
              <p:nvPr/>
            </p:nvSpPr>
            <p:spPr>
              <a:xfrm>
                <a:off x="1110647" y="4287473"/>
                <a:ext cx="12041" cy="20834"/>
              </a:xfrm>
              <a:custGeom>
                <a:avLst/>
                <a:gdLst/>
                <a:ahLst/>
                <a:cxnLst/>
                <a:rect l="l" t="t" r="r" b="b"/>
                <a:pathLst>
                  <a:path w="445" h="770" extrusionOk="0">
                    <a:moveTo>
                      <a:pt x="222" y="0"/>
                    </a:moveTo>
                    <a:cubicBezTo>
                      <a:pt x="108" y="0"/>
                      <a:pt x="14" y="87"/>
                      <a:pt x="7" y="210"/>
                    </a:cubicBezTo>
                    <a:cubicBezTo>
                      <a:pt x="0" y="329"/>
                      <a:pt x="0" y="449"/>
                      <a:pt x="7" y="569"/>
                    </a:cubicBezTo>
                    <a:cubicBezTo>
                      <a:pt x="15" y="686"/>
                      <a:pt x="107" y="770"/>
                      <a:pt x="214" y="770"/>
                    </a:cubicBezTo>
                    <a:cubicBezTo>
                      <a:pt x="219" y="770"/>
                      <a:pt x="224" y="770"/>
                      <a:pt x="229" y="769"/>
                    </a:cubicBezTo>
                    <a:cubicBezTo>
                      <a:pt x="350" y="761"/>
                      <a:pt x="422" y="690"/>
                      <a:pt x="436" y="570"/>
                    </a:cubicBezTo>
                    <a:cubicBezTo>
                      <a:pt x="444" y="509"/>
                      <a:pt x="437" y="445"/>
                      <a:pt x="437" y="383"/>
                    </a:cubicBezTo>
                    <a:cubicBezTo>
                      <a:pt x="439" y="325"/>
                      <a:pt x="442" y="267"/>
                      <a:pt x="437" y="210"/>
                    </a:cubicBezTo>
                    <a:cubicBezTo>
                      <a:pt x="427" y="87"/>
                      <a:pt x="336" y="2"/>
                      <a:pt x="22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3" name="Google Shape;303;p7"/>
              <p:cNvSpPr/>
              <p:nvPr/>
            </p:nvSpPr>
            <p:spPr>
              <a:xfrm>
                <a:off x="1086864" y="4287528"/>
                <a:ext cx="11797" cy="20753"/>
              </a:xfrm>
              <a:custGeom>
                <a:avLst/>
                <a:gdLst/>
                <a:ahLst/>
                <a:cxnLst/>
                <a:rect l="l" t="t" r="r" b="b"/>
                <a:pathLst>
                  <a:path w="436" h="767" extrusionOk="0">
                    <a:moveTo>
                      <a:pt x="220" y="1"/>
                    </a:moveTo>
                    <a:cubicBezTo>
                      <a:pt x="216" y="1"/>
                      <a:pt x="212" y="1"/>
                      <a:pt x="208" y="1"/>
                    </a:cubicBezTo>
                    <a:cubicBezTo>
                      <a:pt x="103" y="7"/>
                      <a:pt x="26" y="65"/>
                      <a:pt x="10" y="178"/>
                    </a:cubicBezTo>
                    <a:cubicBezTo>
                      <a:pt x="0" y="243"/>
                      <a:pt x="3" y="312"/>
                      <a:pt x="0" y="379"/>
                    </a:cubicBezTo>
                    <a:cubicBezTo>
                      <a:pt x="3" y="380"/>
                      <a:pt x="4" y="380"/>
                      <a:pt x="7" y="380"/>
                    </a:cubicBezTo>
                    <a:cubicBezTo>
                      <a:pt x="7" y="447"/>
                      <a:pt x="0" y="515"/>
                      <a:pt x="9" y="581"/>
                    </a:cubicBezTo>
                    <a:cubicBezTo>
                      <a:pt x="23" y="699"/>
                      <a:pt x="100" y="763"/>
                      <a:pt x="214" y="766"/>
                    </a:cubicBezTo>
                    <a:cubicBezTo>
                      <a:pt x="217" y="766"/>
                      <a:pt x="221" y="766"/>
                      <a:pt x="225" y="766"/>
                    </a:cubicBezTo>
                    <a:cubicBezTo>
                      <a:pt x="328" y="766"/>
                      <a:pt x="411" y="708"/>
                      <a:pt x="422" y="604"/>
                    </a:cubicBezTo>
                    <a:cubicBezTo>
                      <a:pt x="436" y="457"/>
                      <a:pt x="436" y="306"/>
                      <a:pt x="420" y="158"/>
                    </a:cubicBezTo>
                    <a:cubicBezTo>
                      <a:pt x="409" y="54"/>
                      <a:pt x="322" y="1"/>
                      <a:pt x="22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4" name="Google Shape;304;p7"/>
              <p:cNvSpPr/>
              <p:nvPr/>
            </p:nvSpPr>
            <p:spPr>
              <a:xfrm>
                <a:off x="1107427" y="4182355"/>
                <a:ext cx="11905" cy="18426"/>
              </a:xfrm>
              <a:custGeom>
                <a:avLst/>
                <a:gdLst/>
                <a:ahLst/>
                <a:cxnLst/>
                <a:rect l="l" t="t" r="r" b="b"/>
                <a:pathLst>
                  <a:path w="440" h="681" extrusionOk="0">
                    <a:moveTo>
                      <a:pt x="217" y="1"/>
                    </a:moveTo>
                    <a:cubicBezTo>
                      <a:pt x="92" y="1"/>
                      <a:pt x="8" y="93"/>
                      <a:pt x="2" y="240"/>
                    </a:cubicBezTo>
                    <a:cubicBezTo>
                      <a:pt x="1" y="273"/>
                      <a:pt x="2" y="307"/>
                      <a:pt x="2" y="341"/>
                    </a:cubicBezTo>
                    <a:cubicBezTo>
                      <a:pt x="2" y="374"/>
                      <a:pt x="1" y="408"/>
                      <a:pt x="2" y="441"/>
                    </a:cubicBezTo>
                    <a:cubicBezTo>
                      <a:pt x="8" y="585"/>
                      <a:pt x="92" y="680"/>
                      <a:pt x="215" y="680"/>
                    </a:cubicBezTo>
                    <a:cubicBezTo>
                      <a:pt x="215" y="680"/>
                      <a:pt x="216" y="680"/>
                      <a:pt x="217" y="680"/>
                    </a:cubicBezTo>
                    <a:cubicBezTo>
                      <a:pt x="334" y="680"/>
                      <a:pt x="424" y="590"/>
                      <a:pt x="434" y="457"/>
                    </a:cubicBezTo>
                    <a:cubicBezTo>
                      <a:pt x="440" y="380"/>
                      <a:pt x="440" y="301"/>
                      <a:pt x="434" y="226"/>
                    </a:cubicBezTo>
                    <a:cubicBezTo>
                      <a:pt x="425" y="90"/>
                      <a:pt x="334" y="1"/>
                      <a:pt x="21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5" name="Google Shape;305;p7"/>
              <p:cNvSpPr/>
              <p:nvPr/>
            </p:nvSpPr>
            <p:spPr>
              <a:xfrm>
                <a:off x="1124420" y="4182436"/>
                <a:ext cx="11824" cy="18345"/>
              </a:xfrm>
              <a:custGeom>
                <a:avLst/>
                <a:gdLst/>
                <a:ahLst/>
                <a:cxnLst/>
                <a:rect l="l" t="t" r="r" b="b"/>
                <a:pathLst>
                  <a:path w="437" h="678" extrusionOk="0">
                    <a:moveTo>
                      <a:pt x="220" y="1"/>
                    </a:moveTo>
                    <a:cubicBezTo>
                      <a:pt x="219" y="1"/>
                      <a:pt x="217" y="1"/>
                      <a:pt x="216" y="1"/>
                    </a:cubicBezTo>
                    <a:cubicBezTo>
                      <a:pt x="104" y="1"/>
                      <a:pt x="27" y="66"/>
                      <a:pt x="10" y="183"/>
                    </a:cubicBezTo>
                    <a:cubicBezTo>
                      <a:pt x="1" y="240"/>
                      <a:pt x="2" y="297"/>
                      <a:pt x="2" y="355"/>
                    </a:cubicBezTo>
                    <a:cubicBezTo>
                      <a:pt x="2" y="569"/>
                      <a:pt x="75" y="677"/>
                      <a:pt x="218" y="677"/>
                    </a:cubicBezTo>
                    <a:cubicBezTo>
                      <a:pt x="219" y="677"/>
                      <a:pt x="221" y="677"/>
                      <a:pt x="223" y="677"/>
                    </a:cubicBezTo>
                    <a:cubicBezTo>
                      <a:pt x="367" y="676"/>
                      <a:pt x="437" y="569"/>
                      <a:pt x="433" y="348"/>
                    </a:cubicBezTo>
                    <a:cubicBezTo>
                      <a:pt x="433" y="295"/>
                      <a:pt x="437" y="243"/>
                      <a:pt x="431" y="190"/>
                    </a:cubicBezTo>
                    <a:cubicBezTo>
                      <a:pt x="416" y="67"/>
                      <a:pt x="337" y="1"/>
                      <a:pt x="22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6" name="Google Shape;306;p7"/>
              <p:cNvSpPr/>
              <p:nvPr/>
            </p:nvSpPr>
            <p:spPr>
              <a:xfrm>
                <a:off x="1065921" y="4355577"/>
                <a:ext cx="29817" cy="43617"/>
              </a:xfrm>
              <a:custGeom>
                <a:avLst/>
                <a:gdLst/>
                <a:ahLst/>
                <a:cxnLst/>
                <a:rect l="l" t="t" r="r" b="b"/>
                <a:pathLst>
                  <a:path w="1102" h="1612" extrusionOk="0">
                    <a:moveTo>
                      <a:pt x="848" y="1"/>
                    </a:moveTo>
                    <a:cubicBezTo>
                      <a:pt x="800" y="1"/>
                      <a:pt x="751" y="19"/>
                      <a:pt x="706" y="59"/>
                    </a:cubicBezTo>
                    <a:cubicBezTo>
                      <a:pt x="508" y="228"/>
                      <a:pt x="311" y="401"/>
                      <a:pt x="125" y="581"/>
                    </a:cubicBezTo>
                    <a:cubicBezTo>
                      <a:pt x="1" y="701"/>
                      <a:pt x="50" y="881"/>
                      <a:pt x="213" y="942"/>
                    </a:cubicBezTo>
                    <a:cubicBezTo>
                      <a:pt x="260" y="959"/>
                      <a:pt x="310" y="970"/>
                      <a:pt x="372" y="989"/>
                    </a:cubicBezTo>
                    <a:cubicBezTo>
                      <a:pt x="271" y="1083"/>
                      <a:pt x="179" y="1161"/>
                      <a:pt x="96" y="1248"/>
                    </a:cubicBezTo>
                    <a:cubicBezTo>
                      <a:pt x="18" y="1334"/>
                      <a:pt x="15" y="1433"/>
                      <a:pt x="90" y="1523"/>
                    </a:cubicBezTo>
                    <a:cubicBezTo>
                      <a:pt x="138" y="1580"/>
                      <a:pt x="196" y="1611"/>
                      <a:pt x="255" y="1611"/>
                    </a:cubicBezTo>
                    <a:cubicBezTo>
                      <a:pt x="295" y="1611"/>
                      <a:pt x="336" y="1597"/>
                      <a:pt x="374" y="1566"/>
                    </a:cubicBezTo>
                    <a:cubicBezTo>
                      <a:pt x="586" y="1391"/>
                      <a:pt x="793" y="1208"/>
                      <a:pt x="988" y="1016"/>
                    </a:cubicBezTo>
                    <a:cubicBezTo>
                      <a:pt x="1102" y="905"/>
                      <a:pt x="1052" y="735"/>
                      <a:pt x="905" y="674"/>
                    </a:cubicBezTo>
                    <a:cubicBezTo>
                      <a:pt x="857" y="653"/>
                      <a:pt x="804" y="643"/>
                      <a:pt x="729" y="620"/>
                    </a:cubicBezTo>
                    <a:cubicBezTo>
                      <a:pt x="827" y="530"/>
                      <a:pt x="915" y="456"/>
                      <a:pt x="995" y="373"/>
                    </a:cubicBezTo>
                    <a:cubicBezTo>
                      <a:pt x="1082" y="284"/>
                      <a:pt x="1082" y="157"/>
                      <a:pt x="1003" y="74"/>
                    </a:cubicBezTo>
                    <a:cubicBezTo>
                      <a:pt x="960" y="27"/>
                      <a:pt x="905" y="1"/>
                      <a:pt x="84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7" name="Google Shape;307;p7"/>
              <p:cNvSpPr/>
              <p:nvPr/>
            </p:nvSpPr>
            <p:spPr>
              <a:xfrm>
                <a:off x="1158458" y="4287582"/>
                <a:ext cx="12095" cy="20726"/>
              </a:xfrm>
              <a:custGeom>
                <a:avLst/>
                <a:gdLst/>
                <a:ahLst/>
                <a:cxnLst/>
                <a:rect l="l" t="t" r="r" b="b"/>
                <a:pathLst>
                  <a:path w="447" h="766" extrusionOk="0">
                    <a:moveTo>
                      <a:pt x="227" y="0"/>
                    </a:moveTo>
                    <a:cubicBezTo>
                      <a:pt x="221" y="0"/>
                      <a:pt x="216" y="0"/>
                      <a:pt x="210" y="1"/>
                    </a:cubicBezTo>
                    <a:cubicBezTo>
                      <a:pt x="89" y="6"/>
                      <a:pt x="16" y="79"/>
                      <a:pt x="6" y="204"/>
                    </a:cubicBezTo>
                    <a:cubicBezTo>
                      <a:pt x="1" y="261"/>
                      <a:pt x="5" y="320"/>
                      <a:pt x="5" y="378"/>
                    </a:cubicBezTo>
                    <a:cubicBezTo>
                      <a:pt x="5" y="435"/>
                      <a:pt x="2" y="493"/>
                      <a:pt x="5" y="552"/>
                    </a:cubicBezTo>
                    <a:cubicBezTo>
                      <a:pt x="14" y="676"/>
                      <a:pt x="101" y="765"/>
                      <a:pt x="213" y="765"/>
                    </a:cubicBezTo>
                    <a:cubicBezTo>
                      <a:pt x="214" y="765"/>
                      <a:pt x="215" y="765"/>
                      <a:pt x="216" y="765"/>
                    </a:cubicBezTo>
                    <a:cubicBezTo>
                      <a:pt x="340" y="763"/>
                      <a:pt x="421" y="694"/>
                      <a:pt x="432" y="575"/>
                    </a:cubicBezTo>
                    <a:cubicBezTo>
                      <a:pt x="445" y="445"/>
                      <a:pt x="447" y="312"/>
                      <a:pt x="432" y="184"/>
                    </a:cubicBezTo>
                    <a:cubicBezTo>
                      <a:pt x="419" y="69"/>
                      <a:pt x="340" y="0"/>
                      <a:pt x="22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8" name="Google Shape;308;p7"/>
              <p:cNvSpPr/>
              <p:nvPr/>
            </p:nvSpPr>
            <p:spPr>
              <a:xfrm>
                <a:off x="1086864" y="4159464"/>
                <a:ext cx="87017" cy="111883"/>
              </a:xfrm>
              <a:custGeom>
                <a:avLst/>
                <a:gdLst/>
                <a:ahLst/>
                <a:cxnLst/>
                <a:rect l="l" t="t" r="r" b="b"/>
                <a:pathLst>
                  <a:path w="3216" h="4135" extrusionOk="0">
                    <a:moveTo>
                      <a:pt x="2600" y="432"/>
                    </a:moveTo>
                    <a:cubicBezTo>
                      <a:pt x="2739" y="432"/>
                      <a:pt x="2783" y="476"/>
                      <a:pt x="2782" y="616"/>
                    </a:cubicBezTo>
                    <a:cubicBezTo>
                      <a:pt x="2776" y="1281"/>
                      <a:pt x="2779" y="1946"/>
                      <a:pt x="2779" y="2626"/>
                    </a:cubicBezTo>
                    <a:lnTo>
                      <a:pt x="445" y="2626"/>
                    </a:lnTo>
                    <a:cubicBezTo>
                      <a:pt x="442" y="2582"/>
                      <a:pt x="436" y="2539"/>
                      <a:pt x="436" y="2498"/>
                    </a:cubicBezTo>
                    <a:cubicBezTo>
                      <a:pt x="436" y="1870"/>
                      <a:pt x="439" y="1243"/>
                      <a:pt x="433" y="615"/>
                    </a:cubicBezTo>
                    <a:cubicBezTo>
                      <a:pt x="432" y="475"/>
                      <a:pt x="477" y="432"/>
                      <a:pt x="617" y="432"/>
                    </a:cubicBezTo>
                    <a:cubicBezTo>
                      <a:pt x="947" y="436"/>
                      <a:pt x="1278" y="438"/>
                      <a:pt x="1608" y="438"/>
                    </a:cubicBezTo>
                    <a:cubicBezTo>
                      <a:pt x="1939" y="438"/>
                      <a:pt x="2269" y="436"/>
                      <a:pt x="2600" y="432"/>
                    </a:cubicBezTo>
                    <a:close/>
                    <a:moveTo>
                      <a:pt x="2778" y="3082"/>
                    </a:moveTo>
                    <a:cubicBezTo>
                      <a:pt x="2778" y="3263"/>
                      <a:pt x="2779" y="3435"/>
                      <a:pt x="2776" y="3607"/>
                    </a:cubicBezTo>
                    <a:cubicBezTo>
                      <a:pt x="2775" y="3692"/>
                      <a:pt x="2717" y="3699"/>
                      <a:pt x="2658" y="3699"/>
                    </a:cubicBezTo>
                    <a:cubicBezTo>
                      <a:pt x="2648" y="3699"/>
                      <a:pt x="2638" y="3698"/>
                      <a:pt x="2628" y="3698"/>
                    </a:cubicBezTo>
                    <a:lnTo>
                      <a:pt x="1674" y="3698"/>
                    </a:lnTo>
                    <a:cubicBezTo>
                      <a:pt x="1479" y="3698"/>
                      <a:pt x="1284" y="3697"/>
                      <a:pt x="1089" y="3697"/>
                    </a:cubicBezTo>
                    <a:cubicBezTo>
                      <a:pt x="927" y="3697"/>
                      <a:pt x="765" y="3698"/>
                      <a:pt x="603" y="3701"/>
                    </a:cubicBezTo>
                    <a:cubicBezTo>
                      <a:pt x="601" y="3701"/>
                      <a:pt x="598" y="3701"/>
                      <a:pt x="596" y="3701"/>
                    </a:cubicBezTo>
                    <a:cubicBezTo>
                      <a:pt x="476" y="3701"/>
                      <a:pt x="428" y="3661"/>
                      <a:pt x="435" y="3535"/>
                    </a:cubicBezTo>
                    <a:cubicBezTo>
                      <a:pt x="442" y="3388"/>
                      <a:pt x="436" y="3238"/>
                      <a:pt x="436" y="3082"/>
                    </a:cubicBezTo>
                    <a:close/>
                    <a:moveTo>
                      <a:pt x="583" y="1"/>
                    </a:moveTo>
                    <a:cubicBezTo>
                      <a:pt x="200" y="2"/>
                      <a:pt x="2" y="199"/>
                      <a:pt x="2" y="582"/>
                    </a:cubicBezTo>
                    <a:cubicBezTo>
                      <a:pt x="0" y="1572"/>
                      <a:pt x="0" y="2562"/>
                      <a:pt x="2" y="3552"/>
                    </a:cubicBezTo>
                    <a:cubicBezTo>
                      <a:pt x="2" y="3938"/>
                      <a:pt x="198" y="4133"/>
                      <a:pt x="581" y="4133"/>
                    </a:cubicBezTo>
                    <a:cubicBezTo>
                      <a:pt x="922" y="4134"/>
                      <a:pt x="1263" y="4134"/>
                      <a:pt x="1603" y="4134"/>
                    </a:cubicBezTo>
                    <a:cubicBezTo>
                      <a:pt x="1944" y="4134"/>
                      <a:pt x="2285" y="4134"/>
                      <a:pt x="2625" y="4133"/>
                    </a:cubicBezTo>
                    <a:cubicBezTo>
                      <a:pt x="3019" y="4133"/>
                      <a:pt x="3212" y="3939"/>
                      <a:pt x="3214" y="3546"/>
                    </a:cubicBezTo>
                    <a:cubicBezTo>
                      <a:pt x="3215" y="3059"/>
                      <a:pt x="3214" y="2570"/>
                      <a:pt x="3214" y="2083"/>
                    </a:cubicBezTo>
                    <a:cubicBezTo>
                      <a:pt x="3214" y="1580"/>
                      <a:pt x="3215" y="1078"/>
                      <a:pt x="3214" y="576"/>
                    </a:cubicBezTo>
                    <a:cubicBezTo>
                      <a:pt x="3212" y="200"/>
                      <a:pt x="3014" y="2"/>
                      <a:pt x="26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9" name="Google Shape;309;p7"/>
              <p:cNvSpPr/>
              <p:nvPr/>
            </p:nvSpPr>
            <p:spPr>
              <a:xfrm>
                <a:off x="1134539" y="4287555"/>
                <a:ext cx="11932" cy="20726"/>
              </a:xfrm>
              <a:custGeom>
                <a:avLst/>
                <a:gdLst/>
                <a:ahLst/>
                <a:cxnLst/>
                <a:rect l="l" t="t" r="r" b="b"/>
                <a:pathLst>
                  <a:path w="441" h="766" extrusionOk="0">
                    <a:moveTo>
                      <a:pt x="221" y="0"/>
                    </a:moveTo>
                    <a:cubicBezTo>
                      <a:pt x="110" y="0"/>
                      <a:pt x="31" y="63"/>
                      <a:pt x="12" y="177"/>
                    </a:cubicBezTo>
                    <a:cubicBezTo>
                      <a:pt x="2" y="244"/>
                      <a:pt x="4" y="312"/>
                      <a:pt x="0" y="379"/>
                    </a:cubicBezTo>
                    <a:lnTo>
                      <a:pt x="10" y="379"/>
                    </a:lnTo>
                    <a:cubicBezTo>
                      <a:pt x="10" y="447"/>
                      <a:pt x="2" y="516"/>
                      <a:pt x="12" y="581"/>
                    </a:cubicBezTo>
                    <a:cubicBezTo>
                      <a:pt x="29" y="699"/>
                      <a:pt x="104" y="765"/>
                      <a:pt x="218" y="765"/>
                    </a:cubicBezTo>
                    <a:cubicBezTo>
                      <a:pt x="223" y="765"/>
                      <a:pt x="228" y="765"/>
                      <a:pt x="232" y="765"/>
                    </a:cubicBezTo>
                    <a:cubicBezTo>
                      <a:pt x="346" y="759"/>
                      <a:pt x="425" y="691"/>
                      <a:pt x="432" y="574"/>
                    </a:cubicBezTo>
                    <a:cubicBezTo>
                      <a:pt x="440" y="445"/>
                      <a:pt x="440" y="313"/>
                      <a:pt x="430" y="184"/>
                    </a:cubicBezTo>
                    <a:cubicBezTo>
                      <a:pt x="422" y="66"/>
                      <a:pt x="338" y="3"/>
                      <a:pt x="225" y="0"/>
                    </a:cubicBezTo>
                    <a:cubicBezTo>
                      <a:pt x="224" y="0"/>
                      <a:pt x="223" y="0"/>
                      <a:pt x="22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0" name="Google Shape;310;p7"/>
              <p:cNvSpPr/>
              <p:nvPr/>
            </p:nvSpPr>
            <p:spPr>
              <a:xfrm>
                <a:off x="991351" y="4287582"/>
                <a:ext cx="11959" cy="20726"/>
              </a:xfrm>
              <a:custGeom>
                <a:avLst/>
                <a:gdLst/>
                <a:ahLst/>
                <a:cxnLst/>
                <a:rect l="l" t="t" r="r" b="b"/>
                <a:pathLst>
                  <a:path w="442" h="766" extrusionOk="0">
                    <a:moveTo>
                      <a:pt x="225" y="0"/>
                    </a:moveTo>
                    <a:cubicBezTo>
                      <a:pt x="219" y="0"/>
                      <a:pt x="214" y="0"/>
                      <a:pt x="208" y="1"/>
                    </a:cubicBezTo>
                    <a:cubicBezTo>
                      <a:pt x="87" y="6"/>
                      <a:pt x="10" y="79"/>
                      <a:pt x="6" y="204"/>
                    </a:cubicBezTo>
                    <a:cubicBezTo>
                      <a:pt x="0" y="325"/>
                      <a:pt x="0" y="446"/>
                      <a:pt x="6" y="566"/>
                    </a:cubicBezTo>
                    <a:cubicBezTo>
                      <a:pt x="13" y="684"/>
                      <a:pt x="87" y="753"/>
                      <a:pt x="200" y="764"/>
                    </a:cubicBezTo>
                    <a:cubicBezTo>
                      <a:pt x="208" y="765"/>
                      <a:pt x="216" y="765"/>
                      <a:pt x="224" y="765"/>
                    </a:cubicBezTo>
                    <a:cubicBezTo>
                      <a:pt x="327" y="765"/>
                      <a:pt x="400" y="706"/>
                      <a:pt x="425" y="602"/>
                    </a:cubicBezTo>
                    <a:cubicBezTo>
                      <a:pt x="440" y="532"/>
                      <a:pt x="438" y="458"/>
                      <a:pt x="442" y="385"/>
                    </a:cubicBezTo>
                    <a:lnTo>
                      <a:pt x="442" y="385"/>
                    </a:lnTo>
                    <a:cubicBezTo>
                      <a:pt x="441" y="386"/>
                      <a:pt x="440" y="386"/>
                      <a:pt x="439" y="386"/>
                    </a:cubicBezTo>
                    <a:cubicBezTo>
                      <a:pt x="437" y="386"/>
                      <a:pt x="435" y="385"/>
                      <a:pt x="433" y="385"/>
                    </a:cubicBezTo>
                    <a:cubicBezTo>
                      <a:pt x="433" y="318"/>
                      <a:pt x="442" y="248"/>
                      <a:pt x="430" y="184"/>
                    </a:cubicBezTo>
                    <a:cubicBezTo>
                      <a:pt x="410" y="70"/>
                      <a:pt x="338" y="0"/>
                      <a:pt x="22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1" name="Google Shape;311;p7"/>
              <p:cNvSpPr/>
              <p:nvPr/>
            </p:nvSpPr>
            <p:spPr>
              <a:xfrm>
                <a:off x="1010264" y="4454391"/>
                <a:ext cx="11716" cy="11743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0"/>
                    </a:moveTo>
                    <a:cubicBezTo>
                      <a:pt x="212" y="0"/>
                      <a:pt x="209" y="0"/>
                      <a:pt x="206" y="1"/>
                    </a:cubicBezTo>
                    <a:cubicBezTo>
                      <a:pt x="90" y="5"/>
                      <a:pt x="1" y="102"/>
                      <a:pt x="1" y="220"/>
                    </a:cubicBezTo>
                    <a:cubicBezTo>
                      <a:pt x="1" y="342"/>
                      <a:pt x="93" y="434"/>
                      <a:pt x="215" y="434"/>
                    </a:cubicBezTo>
                    <a:cubicBezTo>
                      <a:pt x="217" y="434"/>
                      <a:pt x="220" y="434"/>
                      <a:pt x="223" y="434"/>
                    </a:cubicBezTo>
                    <a:cubicBezTo>
                      <a:pt x="340" y="429"/>
                      <a:pt x="432" y="332"/>
                      <a:pt x="432" y="217"/>
                    </a:cubicBezTo>
                    <a:cubicBezTo>
                      <a:pt x="431" y="102"/>
                      <a:pt x="328" y="0"/>
                      <a:pt x="21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2" name="Google Shape;312;p7"/>
              <p:cNvSpPr/>
              <p:nvPr/>
            </p:nvSpPr>
            <p:spPr>
              <a:xfrm>
                <a:off x="991432" y="4454391"/>
                <a:ext cx="11743" cy="11743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7" y="0"/>
                    </a:moveTo>
                    <a:cubicBezTo>
                      <a:pt x="214" y="0"/>
                      <a:pt x="212" y="0"/>
                      <a:pt x="210" y="1"/>
                    </a:cubicBezTo>
                    <a:cubicBezTo>
                      <a:pt x="94" y="3"/>
                      <a:pt x="2" y="99"/>
                      <a:pt x="2" y="217"/>
                    </a:cubicBezTo>
                    <a:cubicBezTo>
                      <a:pt x="0" y="337"/>
                      <a:pt x="88" y="429"/>
                      <a:pt x="207" y="434"/>
                    </a:cubicBezTo>
                    <a:cubicBezTo>
                      <a:pt x="209" y="434"/>
                      <a:pt x="212" y="434"/>
                      <a:pt x="215" y="434"/>
                    </a:cubicBezTo>
                    <a:cubicBezTo>
                      <a:pt x="335" y="434"/>
                      <a:pt x="432" y="338"/>
                      <a:pt x="433" y="220"/>
                    </a:cubicBezTo>
                    <a:cubicBezTo>
                      <a:pt x="433" y="104"/>
                      <a:pt x="332" y="0"/>
                      <a:pt x="21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3" name="Google Shape;313;p7"/>
              <p:cNvSpPr/>
              <p:nvPr/>
            </p:nvSpPr>
            <p:spPr>
              <a:xfrm>
                <a:off x="942431" y="4127158"/>
                <a:ext cx="360622" cy="401614"/>
              </a:xfrm>
              <a:custGeom>
                <a:avLst/>
                <a:gdLst/>
                <a:ahLst/>
                <a:cxnLst/>
                <a:rect l="l" t="t" r="r" b="b"/>
                <a:pathLst>
                  <a:path w="13328" h="14843" extrusionOk="0">
                    <a:moveTo>
                      <a:pt x="11503" y="4667"/>
                    </a:moveTo>
                    <a:lnTo>
                      <a:pt x="11503" y="4667"/>
                    </a:lnTo>
                    <a:cubicBezTo>
                      <a:pt x="11667" y="4675"/>
                      <a:pt x="11829" y="4683"/>
                      <a:pt x="12009" y="4692"/>
                    </a:cubicBezTo>
                    <a:cubicBezTo>
                      <a:pt x="12009" y="4769"/>
                      <a:pt x="12017" y="4865"/>
                      <a:pt x="12005" y="4958"/>
                    </a:cubicBezTo>
                    <a:cubicBezTo>
                      <a:pt x="11999" y="4994"/>
                      <a:pt x="11942" y="5022"/>
                      <a:pt x="11906" y="5053"/>
                    </a:cubicBezTo>
                    <a:cubicBezTo>
                      <a:pt x="11904" y="5055"/>
                      <a:pt x="11900" y="5056"/>
                      <a:pt x="11896" y="5056"/>
                    </a:cubicBezTo>
                    <a:cubicBezTo>
                      <a:pt x="11890" y="5056"/>
                      <a:pt x="11883" y="5055"/>
                      <a:pt x="11878" y="5055"/>
                    </a:cubicBezTo>
                    <a:cubicBezTo>
                      <a:pt x="11846" y="5054"/>
                      <a:pt x="11816" y="5053"/>
                      <a:pt x="11789" y="5053"/>
                    </a:cubicBezTo>
                    <a:cubicBezTo>
                      <a:pt x="11720" y="5053"/>
                      <a:pt x="11666" y="5056"/>
                      <a:pt x="11625" y="5056"/>
                    </a:cubicBezTo>
                    <a:cubicBezTo>
                      <a:pt x="11466" y="5056"/>
                      <a:pt x="11487" y="5020"/>
                      <a:pt x="11503" y="4667"/>
                    </a:cubicBezTo>
                    <a:close/>
                    <a:moveTo>
                      <a:pt x="10000" y="8495"/>
                    </a:moveTo>
                    <a:cubicBezTo>
                      <a:pt x="10137" y="8495"/>
                      <a:pt x="10274" y="8496"/>
                      <a:pt x="10411" y="8501"/>
                    </a:cubicBezTo>
                    <a:cubicBezTo>
                      <a:pt x="10450" y="8502"/>
                      <a:pt x="10512" y="8562"/>
                      <a:pt x="10520" y="8605"/>
                    </a:cubicBezTo>
                    <a:cubicBezTo>
                      <a:pt x="10539" y="8686"/>
                      <a:pt x="10526" y="8774"/>
                      <a:pt x="10526" y="8871"/>
                    </a:cubicBezTo>
                    <a:cubicBezTo>
                      <a:pt x="10468" y="8871"/>
                      <a:pt x="10415" y="8871"/>
                      <a:pt x="10363" y="8871"/>
                    </a:cubicBezTo>
                    <a:cubicBezTo>
                      <a:pt x="10311" y="8871"/>
                      <a:pt x="10260" y="8871"/>
                      <a:pt x="10210" y="8872"/>
                    </a:cubicBezTo>
                    <a:cubicBezTo>
                      <a:pt x="10066" y="8877"/>
                      <a:pt x="9969" y="8965"/>
                      <a:pt x="9970" y="9089"/>
                    </a:cubicBezTo>
                    <a:cubicBezTo>
                      <a:pt x="9970" y="9213"/>
                      <a:pt x="10066" y="9301"/>
                      <a:pt x="10210" y="9305"/>
                    </a:cubicBezTo>
                    <a:cubicBezTo>
                      <a:pt x="10243" y="9306"/>
                      <a:pt x="10277" y="9307"/>
                      <a:pt x="10311" y="9307"/>
                    </a:cubicBezTo>
                    <a:cubicBezTo>
                      <a:pt x="10378" y="9307"/>
                      <a:pt x="10447" y="9305"/>
                      <a:pt x="10520" y="9305"/>
                    </a:cubicBezTo>
                    <a:lnTo>
                      <a:pt x="10520" y="9639"/>
                    </a:lnTo>
                    <a:cubicBezTo>
                      <a:pt x="10451" y="9639"/>
                      <a:pt x="10384" y="9637"/>
                      <a:pt x="10317" y="9637"/>
                    </a:cubicBezTo>
                    <a:cubicBezTo>
                      <a:pt x="10283" y="9637"/>
                      <a:pt x="10250" y="9637"/>
                      <a:pt x="10217" y="9639"/>
                    </a:cubicBezTo>
                    <a:cubicBezTo>
                      <a:pt x="10063" y="9646"/>
                      <a:pt x="9965" y="9737"/>
                      <a:pt x="9970" y="9865"/>
                    </a:cubicBezTo>
                    <a:cubicBezTo>
                      <a:pt x="9976" y="9988"/>
                      <a:pt x="10069" y="10068"/>
                      <a:pt x="10218" y="10072"/>
                    </a:cubicBezTo>
                    <a:cubicBezTo>
                      <a:pt x="10251" y="10073"/>
                      <a:pt x="10283" y="10073"/>
                      <a:pt x="10315" y="10073"/>
                    </a:cubicBezTo>
                    <a:cubicBezTo>
                      <a:pt x="10381" y="10073"/>
                      <a:pt x="10449" y="10072"/>
                      <a:pt x="10525" y="10072"/>
                    </a:cubicBezTo>
                    <a:cubicBezTo>
                      <a:pt x="10525" y="10281"/>
                      <a:pt x="10530" y="10476"/>
                      <a:pt x="10519" y="10672"/>
                    </a:cubicBezTo>
                    <a:cubicBezTo>
                      <a:pt x="10517" y="10707"/>
                      <a:pt x="10445" y="10767"/>
                      <a:pt x="10403" y="10768"/>
                    </a:cubicBezTo>
                    <a:cubicBezTo>
                      <a:pt x="10269" y="10773"/>
                      <a:pt x="10134" y="10774"/>
                      <a:pt x="9998" y="10774"/>
                    </a:cubicBezTo>
                    <a:cubicBezTo>
                      <a:pt x="9863" y="10774"/>
                      <a:pt x="9725" y="10773"/>
                      <a:pt x="9586" y="10773"/>
                    </a:cubicBezTo>
                    <a:lnTo>
                      <a:pt x="9586" y="8496"/>
                    </a:lnTo>
                    <a:cubicBezTo>
                      <a:pt x="9725" y="8496"/>
                      <a:pt x="9863" y="8495"/>
                      <a:pt x="10000" y="8495"/>
                    </a:cubicBezTo>
                    <a:close/>
                    <a:moveTo>
                      <a:pt x="7981" y="12006"/>
                    </a:moveTo>
                    <a:cubicBezTo>
                      <a:pt x="8067" y="12006"/>
                      <a:pt x="8113" y="12084"/>
                      <a:pt x="8114" y="12177"/>
                    </a:cubicBezTo>
                    <a:cubicBezTo>
                      <a:pt x="8117" y="12461"/>
                      <a:pt x="8116" y="12744"/>
                      <a:pt x="8116" y="13045"/>
                    </a:cubicBezTo>
                    <a:lnTo>
                      <a:pt x="7782" y="13045"/>
                    </a:lnTo>
                    <a:cubicBezTo>
                      <a:pt x="7782" y="12738"/>
                      <a:pt x="7775" y="12436"/>
                      <a:pt x="7791" y="12136"/>
                    </a:cubicBezTo>
                    <a:cubicBezTo>
                      <a:pt x="7794" y="12089"/>
                      <a:pt x="7898" y="12016"/>
                      <a:pt x="7961" y="12008"/>
                    </a:cubicBezTo>
                    <a:cubicBezTo>
                      <a:pt x="7967" y="12007"/>
                      <a:pt x="7974" y="12006"/>
                      <a:pt x="7981" y="12006"/>
                    </a:cubicBezTo>
                    <a:close/>
                    <a:moveTo>
                      <a:pt x="6495" y="12010"/>
                    </a:moveTo>
                    <a:cubicBezTo>
                      <a:pt x="6496" y="12010"/>
                      <a:pt x="6497" y="12010"/>
                      <a:pt x="6498" y="12010"/>
                    </a:cubicBezTo>
                    <a:cubicBezTo>
                      <a:pt x="6559" y="12015"/>
                      <a:pt x="6664" y="12090"/>
                      <a:pt x="6667" y="12140"/>
                    </a:cubicBezTo>
                    <a:cubicBezTo>
                      <a:pt x="6683" y="12439"/>
                      <a:pt x="6674" y="12741"/>
                      <a:pt x="6674" y="13047"/>
                    </a:cubicBezTo>
                    <a:lnTo>
                      <a:pt x="6340" y="13047"/>
                    </a:lnTo>
                    <a:cubicBezTo>
                      <a:pt x="6340" y="12744"/>
                      <a:pt x="6332" y="12442"/>
                      <a:pt x="6347" y="12143"/>
                    </a:cubicBezTo>
                    <a:cubicBezTo>
                      <a:pt x="6349" y="12094"/>
                      <a:pt x="6445" y="12010"/>
                      <a:pt x="6495" y="12010"/>
                    </a:cubicBezTo>
                    <a:close/>
                    <a:moveTo>
                      <a:pt x="587" y="13484"/>
                    </a:moveTo>
                    <a:cubicBezTo>
                      <a:pt x="594" y="13484"/>
                      <a:pt x="602" y="13484"/>
                      <a:pt x="610" y="13485"/>
                    </a:cubicBezTo>
                    <a:cubicBezTo>
                      <a:pt x="618" y="13485"/>
                      <a:pt x="626" y="13485"/>
                      <a:pt x="635" y="13485"/>
                    </a:cubicBezTo>
                    <a:cubicBezTo>
                      <a:pt x="651" y="13485"/>
                      <a:pt x="667" y="13485"/>
                      <a:pt x="683" y="13485"/>
                    </a:cubicBezTo>
                    <a:lnTo>
                      <a:pt x="9547" y="13485"/>
                    </a:lnTo>
                    <a:cubicBezTo>
                      <a:pt x="9788" y="13485"/>
                      <a:pt x="9791" y="13489"/>
                      <a:pt x="9791" y="13727"/>
                    </a:cubicBezTo>
                    <a:cubicBezTo>
                      <a:pt x="9791" y="13891"/>
                      <a:pt x="9792" y="14055"/>
                      <a:pt x="9791" y="14218"/>
                    </a:cubicBezTo>
                    <a:cubicBezTo>
                      <a:pt x="9790" y="14394"/>
                      <a:pt x="9775" y="14408"/>
                      <a:pt x="9599" y="14408"/>
                    </a:cubicBezTo>
                    <a:lnTo>
                      <a:pt x="662" y="14408"/>
                    </a:lnTo>
                    <a:cubicBezTo>
                      <a:pt x="445" y="14408"/>
                      <a:pt x="437" y="14398"/>
                      <a:pt x="437" y="14177"/>
                    </a:cubicBezTo>
                    <a:cubicBezTo>
                      <a:pt x="435" y="14003"/>
                      <a:pt x="439" y="13830"/>
                      <a:pt x="435" y="13656"/>
                    </a:cubicBezTo>
                    <a:cubicBezTo>
                      <a:pt x="432" y="13540"/>
                      <a:pt x="481" y="13484"/>
                      <a:pt x="587" y="13484"/>
                    </a:cubicBezTo>
                    <a:close/>
                    <a:moveTo>
                      <a:pt x="1351" y="1"/>
                    </a:moveTo>
                    <a:cubicBezTo>
                      <a:pt x="827" y="169"/>
                      <a:pt x="649" y="538"/>
                      <a:pt x="650" y="1072"/>
                    </a:cubicBezTo>
                    <a:cubicBezTo>
                      <a:pt x="662" y="4999"/>
                      <a:pt x="656" y="8927"/>
                      <a:pt x="656" y="12854"/>
                    </a:cubicBezTo>
                    <a:lnTo>
                      <a:pt x="656" y="13040"/>
                    </a:lnTo>
                    <a:cubicBezTo>
                      <a:pt x="623" y="13045"/>
                      <a:pt x="605" y="13049"/>
                      <a:pt x="586" y="13050"/>
                    </a:cubicBezTo>
                    <a:cubicBezTo>
                      <a:pt x="193" y="13075"/>
                      <a:pt x="4" y="13275"/>
                      <a:pt x="2" y="13671"/>
                    </a:cubicBezTo>
                    <a:cubicBezTo>
                      <a:pt x="1" y="13851"/>
                      <a:pt x="1" y="14029"/>
                      <a:pt x="1" y="14207"/>
                    </a:cubicBezTo>
                    <a:cubicBezTo>
                      <a:pt x="2" y="14641"/>
                      <a:pt x="206" y="14842"/>
                      <a:pt x="642" y="14842"/>
                    </a:cubicBezTo>
                    <a:lnTo>
                      <a:pt x="9583" y="14842"/>
                    </a:lnTo>
                    <a:cubicBezTo>
                      <a:pt x="9605" y="14842"/>
                      <a:pt x="9627" y="14843"/>
                      <a:pt x="9649" y="14843"/>
                    </a:cubicBezTo>
                    <a:cubicBezTo>
                      <a:pt x="9671" y="14843"/>
                      <a:pt x="9693" y="14842"/>
                      <a:pt x="9714" y="14841"/>
                    </a:cubicBezTo>
                    <a:cubicBezTo>
                      <a:pt x="9996" y="14827"/>
                      <a:pt x="10215" y="14610"/>
                      <a:pt x="10224" y="14328"/>
                    </a:cubicBezTo>
                    <a:cubicBezTo>
                      <a:pt x="10230" y="14072"/>
                      <a:pt x="10230" y="13817"/>
                      <a:pt x="10223" y="13560"/>
                    </a:cubicBezTo>
                    <a:cubicBezTo>
                      <a:pt x="10217" y="13330"/>
                      <a:pt x="10054" y="13132"/>
                      <a:pt x="9834" y="13076"/>
                    </a:cubicBezTo>
                    <a:cubicBezTo>
                      <a:pt x="9755" y="13056"/>
                      <a:pt x="9674" y="13050"/>
                      <a:pt x="9586" y="13038"/>
                    </a:cubicBezTo>
                    <a:lnTo>
                      <a:pt x="9586" y="11218"/>
                    </a:lnTo>
                    <a:lnTo>
                      <a:pt x="9988" y="11218"/>
                    </a:lnTo>
                    <a:cubicBezTo>
                      <a:pt x="9990" y="11273"/>
                      <a:pt x="9995" y="11320"/>
                      <a:pt x="9995" y="11367"/>
                    </a:cubicBezTo>
                    <a:cubicBezTo>
                      <a:pt x="9996" y="11599"/>
                      <a:pt x="9990" y="11831"/>
                      <a:pt x="9996" y="12062"/>
                    </a:cubicBezTo>
                    <a:cubicBezTo>
                      <a:pt x="10012" y="12631"/>
                      <a:pt x="10454" y="13046"/>
                      <a:pt x="10978" y="13046"/>
                    </a:cubicBezTo>
                    <a:cubicBezTo>
                      <a:pt x="11061" y="13046"/>
                      <a:pt x="11145" y="13036"/>
                      <a:pt x="11230" y="13015"/>
                    </a:cubicBezTo>
                    <a:cubicBezTo>
                      <a:pt x="11676" y="12904"/>
                      <a:pt x="11965" y="12513"/>
                      <a:pt x="11965" y="12012"/>
                    </a:cubicBezTo>
                    <a:cubicBezTo>
                      <a:pt x="11966" y="9901"/>
                      <a:pt x="11965" y="7790"/>
                      <a:pt x="11965" y="5679"/>
                    </a:cubicBezTo>
                    <a:lnTo>
                      <a:pt x="11965" y="5501"/>
                    </a:lnTo>
                    <a:cubicBezTo>
                      <a:pt x="12319" y="5405"/>
                      <a:pt x="12443" y="5243"/>
                      <a:pt x="12445" y="4892"/>
                    </a:cubicBezTo>
                    <a:cubicBezTo>
                      <a:pt x="12445" y="4761"/>
                      <a:pt x="12449" y="4632"/>
                      <a:pt x="12443" y="4501"/>
                    </a:cubicBezTo>
                    <a:cubicBezTo>
                      <a:pt x="12439" y="4412"/>
                      <a:pt x="12465" y="4351"/>
                      <a:pt x="12536" y="4290"/>
                    </a:cubicBezTo>
                    <a:cubicBezTo>
                      <a:pt x="12836" y="4036"/>
                      <a:pt x="13056" y="3722"/>
                      <a:pt x="13197" y="3354"/>
                    </a:cubicBezTo>
                    <a:cubicBezTo>
                      <a:pt x="13244" y="3234"/>
                      <a:pt x="13281" y="3106"/>
                      <a:pt x="13302" y="2979"/>
                    </a:cubicBezTo>
                    <a:cubicBezTo>
                      <a:pt x="13321" y="2867"/>
                      <a:pt x="13264" y="2780"/>
                      <a:pt x="13147" y="2753"/>
                    </a:cubicBezTo>
                    <a:cubicBezTo>
                      <a:pt x="13124" y="2747"/>
                      <a:pt x="13102" y="2745"/>
                      <a:pt x="13081" y="2745"/>
                    </a:cubicBezTo>
                    <a:cubicBezTo>
                      <a:pt x="12995" y="2745"/>
                      <a:pt x="12928" y="2791"/>
                      <a:pt x="12891" y="2884"/>
                    </a:cubicBezTo>
                    <a:cubicBezTo>
                      <a:pt x="12875" y="2924"/>
                      <a:pt x="12868" y="2968"/>
                      <a:pt x="12856" y="3009"/>
                    </a:cubicBezTo>
                    <a:cubicBezTo>
                      <a:pt x="12727" y="3458"/>
                      <a:pt x="12473" y="3817"/>
                      <a:pt x="12093" y="4088"/>
                    </a:cubicBezTo>
                    <a:cubicBezTo>
                      <a:pt x="12064" y="4108"/>
                      <a:pt x="12032" y="4122"/>
                      <a:pt x="11987" y="4145"/>
                    </a:cubicBezTo>
                    <a:cubicBezTo>
                      <a:pt x="11987" y="3977"/>
                      <a:pt x="11979" y="3826"/>
                      <a:pt x="11992" y="3677"/>
                    </a:cubicBezTo>
                    <a:cubicBezTo>
                      <a:pt x="11997" y="3609"/>
                      <a:pt x="12029" y="3529"/>
                      <a:pt x="12074" y="3478"/>
                    </a:cubicBezTo>
                    <a:cubicBezTo>
                      <a:pt x="12200" y="3338"/>
                      <a:pt x="12339" y="3212"/>
                      <a:pt x="12470" y="3076"/>
                    </a:cubicBezTo>
                    <a:cubicBezTo>
                      <a:pt x="12571" y="2971"/>
                      <a:pt x="12579" y="2843"/>
                      <a:pt x="12495" y="2753"/>
                    </a:cubicBezTo>
                    <a:cubicBezTo>
                      <a:pt x="12453" y="2711"/>
                      <a:pt x="12402" y="2689"/>
                      <a:pt x="12347" y="2689"/>
                    </a:cubicBezTo>
                    <a:cubicBezTo>
                      <a:pt x="12285" y="2689"/>
                      <a:pt x="12219" y="2717"/>
                      <a:pt x="12161" y="2774"/>
                    </a:cubicBezTo>
                    <a:cubicBezTo>
                      <a:pt x="12111" y="2823"/>
                      <a:pt x="12070" y="2880"/>
                      <a:pt x="12026" y="2932"/>
                    </a:cubicBezTo>
                    <a:cubicBezTo>
                      <a:pt x="12013" y="2924"/>
                      <a:pt x="12000" y="2914"/>
                      <a:pt x="11987" y="2905"/>
                    </a:cubicBezTo>
                    <a:lnTo>
                      <a:pt x="11987" y="2764"/>
                    </a:lnTo>
                    <a:cubicBezTo>
                      <a:pt x="11987" y="2417"/>
                      <a:pt x="11990" y="2068"/>
                      <a:pt x="11986" y="1720"/>
                    </a:cubicBezTo>
                    <a:cubicBezTo>
                      <a:pt x="11985" y="1656"/>
                      <a:pt x="11982" y="1568"/>
                      <a:pt x="11942" y="1531"/>
                    </a:cubicBezTo>
                    <a:cubicBezTo>
                      <a:pt x="11890" y="1483"/>
                      <a:pt x="11805" y="1442"/>
                      <a:pt x="11734" y="1442"/>
                    </a:cubicBezTo>
                    <a:cubicBezTo>
                      <a:pt x="11730" y="1442"/>
                      <a:pt x="11725" y="1442"/>
                      <a:pt x="11721" y="1442"/>
                    </a:cubicBezTo>
                    <a:cubicBezTo>
                      <a:pt x="11607" y="1450"/>
                      <a:pt x="11553" y="1544"/>
                      <a:pt x="11553" y="1660"/>
                    </a:cubicBezTo>
                    <a:lnTo>
                      <a:pt x="11553" y="2404"/>
                    </a:lnTo>
                    <a:cubicBezTo>
                      <a:pt x="11536" y="2415"/>
                      <a:pt x="11519" y="2425"/>
                      <a:pt x="11500" y="2437"/>
                    </a:cubicBezTo>
                    <a:cubicBezTo>
                      <a:pt x="11462" y="2383"/>
                      <a:pt x="11429" y="2323"/>
                      <a:pt x="11382" y="2276"/>
                    </a:cubicBezTo>
                    <a:cubicBezTo>
                      <a:pt x="11318" y="2210"/>
                      <a:pt x="11253" y="2178"/>
                      <a:pt x="11191" y="2178"/>
                    </a:cubicBezTo>
                    <a:cubicBezTo>
                      <a:pt x="11142" y="2178"/>
                      <a:pt x="11095" y="2198"/>
                      <a:pt x="11052" y="2239"/>
                    </a:cubicBezTo>
                    <a:cubicBezTo>
                      <a:pt x="10950" y="2334"/>
                      <a:pt x="10958" y="2460"/>
                      <a:pt x="11077" y="2581"/>
                    </a:cubicBezTo>
                    <a:cubicBezTo>
                      <a:pt x="11213" y="2719"/>
                      <a:pt x="11352" y="2853"/>
                      <a:pt x="11486" y="2992"/>
                    </a:cubicBezTo>
                    <a:cubicBezTo>
                      <a:pt x="11515" y="3021"/>
                      <a:pt x="11549" y="3062"/>
                      <a:pt x="11549" y="3098"/>
                    </a:cubicBezTo>
                    <a:cubicBezTo>
                      <a:pt x="11554" y="3442"/>
                      <a:pt x="11552" y="3787"/>
                      <a:pt x="11552" y="4146"/>
                    </a:cubicBezTo>
                    <a:cubicBezTo>
                      <a:pt x="11515" y="4129"/>
                      <a:pt x="11496" y="4123"/>
                      <a:pt x="11482" y="4113"/>
                    </a:cubicBezTo>
                    <a:cubicBezTo>
                      <a:pt x="10884" y="3690"/>
                      <a:pt x="10579" y="3113"/>
                      <a:pt x="10623" y="2380"/>
                    </a:cubicBezTo>
                    <a:cubicBezTo>
                      <a:pt x="10667" y="1648"/>
                      <a:pt x="11039" y="1111"/>
                      <a:pt x="11684" y="766"/>
                    </a:cubicBezTo>
                    <a:cubicBezTo>
                      <a:pt x="11704" y="756"/>
                      <a:pt x="11729" y="752"/>
                      <a:pt x="11757" y="752"/>
                    </a:cubicBezTo>
                    <a:cubicBezTo>
                      <a:pt x="11801" y="752"/>
                      <a:pt x="11849" y="763"/>
                      <a:pt x="11882" y="782"/>
                    </a:cubicBezTo>
                    <a:cubicBezTo>
                      <a:pt x="12381" y="1045"/>
                      <a:pt x="12704" y="1455"/>
                      <a:pt x="12859" y="1998"/>
                    </a:cubicBezTo>
                    <a:cubicBezTo>
                      <a:pt x="12901" y="2148"/>
                      <a:pt x="12978" y="2229"/>
                      <a:pt x="13080" y="2229"/>
                    </a:cubicBezTo>
                    <a:cubicBezTo>
                      <a:pt x="13098" y="2229"/>
                      <a:pt x="13118" y="2226"/>
                      <a:pt x="13138" y="2220"/>
                    </a:cubicBezTo>
                    <a:cubicBezTo>
                      <a:pt x="13278" y="2183"/>
                      <a:pt x="13328" y="2064"/>
                      <a:pt x="13275" y="1880"/>
                    </a:cubicBezTo>
                    <a:cubicBezTo>
                      <a:pt x="13083" y="1202"/>
                      <a:pt x="12673" y="703"/>
                      <a:pt x="12052" y="374"/>
                    </a:cubicBezTo>
                    <a:cubicBezTo>
                      <a:pt x="11957" y="324"/>
                      <a:pt x="11865" y="300"/>
                      <a:pt x="11772" y="300"/>
                    </a:cubicBezTo>
                    <a:cubicBezTo>
                      <a:pt x="11678" y="300"/>
                      <a:pt x="11583" y="325"/>
                      <a:pt x="11485" y="374"/>
                    </a:cubicBezTo>
                    <a:cubicBezTo>
                      <a:pt x="10101" y="1072"/>
                      <a:pt x="9735" y="2895"/>
                      <a:pt x="10778" y="4051"/>
                    </a:cubicBezTo>
                    <a:cubicBezTo>
                      <a:pt x="11007" y="4306"/>
                      <a:pt x="11076" y="4541"/>
                      <a:pt x="11063" y="4854"/>
                    </a:cubicBezTo>
                    <a:cubicBezTo>
                      <a:pt x="11047" y="5247"/>
                      <a:pt x="11156" y="5384"/>
                      <a:pt x="11530" y="5506"/>
                    </a:cubicBezTo>
                    <a:lnTo>
                      <a:pt x="11530" y="5920"/>
                    </a:lnTo>
                    <a:cubicBezTo>
                      <a:pt x="11530" y="7958"/>
                      <a:pt x="11530" y="9996"/>
                      <a:pt x="11529" y="12035"/>
                    </a:cubicBezTo>
                    <a:cubicBezTo>
                      <a:pt x="11529" y="12358"/>
                      <a:pt x="11315" y="12595"/>
                      <a:pt x="11017" y="12610"/>
                    </a:cubicBezTo>
                    <a:cubicBezTo>
                      <a:pt x="11006" y="12611"/>
                      <a:pt x="10995" y="12611"/>
                      <a:pt x="10983" y="12611"/>
                    </a:cubicBezTo>
                    <a:cubicBezTo>
                      <a:pt x="10696" y="12611"/>
                      <a:pt x="10455" y="12405"/>
                      <a:pt x="10436" y="12107"/>
                    </a:cubicBezTo>
                    <a:cubicBezTo>
                      <a:pt x="10419" y="11814"/>
                      <a:pt x="10433" y="11519"/>
                      <a:pt x="10433" y="11224"/>
                    </a:cubicBezTo>
                    <a:cubicBezTo>
                      <a:pt x="10462" y="11214"/>
                      <a:pt x="10483" y="11204"/>
                      <a:pt x="10506" y="11199"/>
                    </a:cubicBezTo>
                    <a:cubicBezTo>
                      <a:pt x="10802" y="11129"/>
                      <a:pt x="10959" y="10949"/>
                      <a:pt x="10962" y="10649"/>
                    </a:cubicBezTo>
                    <a:cubicBezTo>
                      <a:pt x="10966" y="9972"/>
                      <a:pt x="10965" y="9295"/>
                      <a:pt x="10963" y="8619"/>
                    </a:cubicBezTo>
                    <a:cubicBezTo>
                      <a:pt x="10962" y="8435"/>
                      <a:pt x="10903" y="8266"/>
                      <a:pt x="10741" y="8173"/>
                    </a:cubicBezTo>
                    <a:cubicBezTo>
                      <a:pt x="10629" y="8109"/>
                      <a:pt x="10490" y="8073"/>
                      <a:pt x="10361" y="8065"/>
                    </a:cubicBezTo>
                    <a:cubicBezTo>
                      <a:pt x="10256" y="8058"/>
                      <a:pt x="10150" y="8056"/>
                      <a:pt x="10044" y="8056"/>
                    </a:cubicBezTo>
                    <a:cubicBezTo>
                      <a:pt x="9890" y="8056"/>
                      <a:pt x="9735" y="8060"/>
                      <a:pt x="9576" y="8060"/>
                    </a:cubicBezTo>
                    <a:lnTo>
                      <a:pt x="9576" y="7854"/>
                    </a:lnTo>
                    <a:cubicBezTo>
                      <a:pt x="9576" y="5549"/>
                      <a:pt x="9576" y="3244"/>
                      <a:pt x="9574" y="941"/>
                    </a:cubicBezTo>
                    <a:cubicBezTo>
                      <a:pt x="9574" y="488"/>
                      <a:pt x="9354" y="162"/>
                      <a:pt x="8968" y="38"/>
                    </a:cubicBezTo>
                    <a:cubicBezTo>
                      <a:pt x="8931" y="27"/>
                      <a:pt x="8895" y="14"/>
                      <a:pt x="8859" y="1"/>
                    </a:cubicBezTo>
                    <a:lnTo>
                      <a:pt x="3728" y="1"/>
                    </a:lnTo>
                    <a:cubicBezTo>
                      <a:pt x="3619" y="66"/>
                      <a:pt x="3546" y="153"/>
                      <a:pt x="3590" y="286"/>
                    </a:cubicBezTo>
                    <a:cubicBezTo>
                      <a:pt x="3630" y="406"/>
                      <a:pt x="3725" y="438"/>
                      <a:pt x="3835" y="438"/>
                    </a:cubicBezTo>
                    <a:cubicBezTo>
                      <a:pt x="3847" y="438"/>
                      <a:pt x="3860" y="438"/>
                      <a:pt x="3872" y="437"/>
                    </a:cubicBezTo>
                    <a:cubicBezTo>
                      <a:pt x="3889" y="435"/>
                      <a:pt x="3905" y="435"/>
                      <a:pt x="3922" y="435"/>
                    </a:cubicBezTo>
                    <a:cubicBezTo>
                      <a:pt x="3939" y="435"/>
                      <a:pt x="3956" y="435"/>
                      <a:pt x="3973" y="435"/>
                    </a:cubicBezTo>
                    <a:lnTo>
                      <a:pt x="8626" y="435"/>
                    </a:lnTo>
                    <a:cubicBezTo>
                      <a:pt x="8980" y="435"/>
                      <a:pt x="9140" y="594"/>
                      <a:pt x="9140" y="947"/>
                    </a:cubicBezTo>
                    <a:cubicBezTo>
                      <a:pt x="9140" y="4928"/>
                      <a:pt x="9140" y="8908"/>
                      <a:pt x="9140" y="12889"/>
                    </a:cubicBezTo>
                    <a:cubicBezTo>
                      <a:pt x="9140" y="12941"/>
                      <a:pt x="9136" y="12991"/>
                      <a:pt x="9133" y="13043"/>
                    </a:cubicBezTo>
                    <a:lnTo>
                      <a:pt x="8550" y="13043"/>
                    </a:lnTo>
                    <a:cubicBezTo>
                      <a:pt x="8550" y="12985"/>
                      <a:pt x="8552" y="12934"/>
                      <a:pt x="8550" y="12881"/>
                    </a:cubicBezTo>
                    <a:cubicBezTo>
                      <a:pt x="8550" y="12630"/>
                      <a:pt x="8557" y="12378"/>
                      <a:pt x="8546" y="12129"/>
                    </a:cubicBezTo>
                    <a:cubicBezTo>
                      <a:pt x="8530" y="11803"/>
                      <a:pt x="8267" y="11565"/>
                      <a:pt x="7943" y="11565"/>
                    </a:cubicBezTo>
                    <a:cubicBezTo>
                      <a:pt x="7622" y="11566"/>
                      <a:pt x="7361" y="11808"/>
                      <a:pt x="7347" y="12133"/>
                    </a:cubicBezTo>
                    <a:cubicBezTo>
                      <a:pt x="7337" y="12355"/>
                      <a:pt x="7344" y="12577"/>
                      <a:pt x="7342" y="12800"/>
                    </a:cubicBezTo>
                    <a:cubicBezTo>
                      <a:pt x="7342" y="12879"/>
                      <a:pt x="7342" y="12959"/>
                      <a:pt x="7342" y="13040"/>
                    </a:cubicBezTo>
                    <a:lnTo>
                      <a:pt x="7129" y="13040"/>
                    </a:lnTo>
                    <a:cubicBezTo>
                      <a:pt x="7123" y="13020"/>
                      <a:pt x="7117" y="13012"/>
                      <a:pt x="7117" y="13003"/>
                    </a:cubicBezTo>
                    <a:cubicBezTo>
                      <a:pt x="7117" y="12747"/>
                      <a:pt x="7119" y="12491"/>
                      <a:pt x="7113" y="12236"/>
                    </a:cubicBezTo>
                    <a:cubicBezTo>
                      <a:pt x="7112" y="12144"/>
                      <a:pt x="7103" y="12050"/>
                      <a:pt x="7075" y="11965"/>
                    </a:cubicBezTo>
                    <a:cubicBezTo>
                      <a:pt x="6992" y="11719"/>
                      <a:pt x="6761" y="11563"/>
                      <a:pt x="6506" y="11563"/>
                    </a:cubicBezTo>
                    <a:cubicBezTo>
                      <a:pt x="6474" y="11563"/>
                      <a:pt x="6442" y="11565"/>
                      <a:pt x="6409" y="11570"/>
                    </a:cubicBezTo>
                    <a:cubicBezTo>
                      <a:pt x="6127" y="11613"/>
                      <a:pt x="5908" y="11861"/>
                      <a:pt x="5904" y="12154"/>
                    </a:cubicBezTo>
                    <a:cubicBezTo>
                      <a:pt x="5898" y="12448"/>
                      <a:pt x="5902" y="12741"/>
                      <a:pt x="5902" y="13040"/>
                    </a:cubicBezTo>
                    <a:lnTo>
                      <a:pt x="1092" y="13040"/>
                    </a:lnTo>
                    <a:lnTo>
                      <a:pt x="1092" y="12929"/>
                    </a:lnTo>
                    <a:cubicBezTo>
                      <a:pt x="1092" y="8925"/>
                      <a:pt x="1092" y="4921"/>
                      <a:pt x="1092" y="915"/>
                    </a:cubicBezTo>
                    <a:cubicBezTo>
                      <a:pt x="1092" y="601"/>
                      <a:pt x="1260" y="437"/>
                      <a:pt x="1578" y="437"/>
                    </a:cubicBezTo>
                    <a:cubicBezTo>
                      <a:pt x="1806" y="436"/>
                      <a:pt x="2035" y="435"/>
                      <a:pt x="2263" y="435"/>
                    </a:cubicBezTo>
                    <a:cubicBezTo>
                      <a:pt x="2431" y="435"/>
                      <a:pt x="2598" y="436"/>
                      <a:pt x="2766" y="437"/>
                    </a:cubicBezTo>
                    <a:cubicBezTo>
                      <a:pt x="2770" y="437"/>
                      <a:pt x="2774" y="437"/>
                      <a:pt x="2779" y="437"/>
                    </a:cubicBezTo>
                    <a:cubicBezTo>
                      <a:pt x="2899" y="437"/>
                      <a:pt x="3005" y="416"/>
                      <a:pt x="3050" y="289"/>
                    </a:cubicBezTo>
                    <a:cubicBezTo>
                      <a:pt x="3097" y="155"/>
                      <a:pt x="3019" y="71"/>
                      <a:pt x="291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4" name="Google Shape;314;p7"/>
              <p:cNvSpPr/>
              <p:nvPr/>
            </p:nvSpPr>
            <p:spPr>
              <a:xfrm>
                <a:off x="1014972" y="4287528"/>
                <a:ext cx="12041" cy="20753"/>
              </a:xfrm>
              <a:custGeom>
                <a:avLst/>
                <a:gdLst/>
                <a:ahLst/>
                <a:cxnLst/>
                <a:rect l="l" t="t" r="r" b="b"/>
                <a:pathLst>
                  <a:path w="445" h="767" extrusionOk="0">
                    <a:moveTo>
                      <a:pt x="238" y="1"/>
                    </a:moveTo>
                    <a:cubicBezTo>
                      <a:pt x="235" y="1"/>
                      <a:pt x="233" y="1"/>
                      <a:pt x="230" y="1"/>
                    </a:cubicBezTo>
                    <a:cubicBezTo>
                      <a:pt x="107" y="4"/>
                      <a:pt x="26" y="74"/>
                      <a:pt x="15" y="193"/>
                    </a:cubicBezTo>
                    <a:cubicBezTo>
                      <a:pt x="2" y="323"/>
                      <a:pt x="1" y="455"/>
                      <a:pt x="16" y="584"/>
                    </a:cubicBezTo>
                    <a:cubicBezTo>
                      <a:pt x="30" y="697"/>
                      <a:pt x="107" y="767"/>
                      <a:pt x="220" y="767"/>
                    </a:cubicBezTo>
                    <a:cubicBezTo>
                      <a:pt x="227" y="767"/>
                      <a:pt x="233" y="766"/>
                      <a:pt x="240" y="766"/>
                    </a:cubicBezTo>
                    <a:cubicBezTo>
                      <a:pt x="361" y="757"/>
                      <a:pt x="432" y="685"/>
                      <a:pt x="441" y="559"/>
                    </a:cubicBezTo>
                    <a:cubicBezTo>
                      <a:pt x="445" y="502"/>
                      <a:pt x="442" y="444"/>
                      <a:pt x="442" y="386"/>
                    </a:cubicBezTo>
                    <a:cubicBezTo>
                      <a:pt x="442" y="329"/>
                      <a:pt x="445" y="270"/>
                      <a:pt x="441" y="212"/>
                    </a:cubicBezTo>
                    <a:cubicBezTo>
                      <a:pt x="432" y="88"/>
                      <a:pt x="351" y="1"/>
                      <a:pt x="23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5" name="Google Shape;315;p7"/>
              <p:cNvSpPr/>
              <p:nvPr/>
            </p:nvSpPr>
            <p:spPr>
              <a:xfrm>
                <a:off x="987725" y="4159437"/>
                <a:ext cx="87044" cy="111910"/>
              </a:xfrm>
              <a:custGeom>
                <a:avLst/>
                <a:gdLst/>
                <a:ahLst/>
                <a:cxnLst/>
                <a:rect l="l" t="t" r="r" b="b"/>
                <a:pathLst>
                  <a:path w="3217" h="4136" extrusionOk="0">
                    <a:moveTo>
                      <a:pt x="601" y="435"/>
                    </a:moveTo>
                    <a:cubicBezTo>
                      <a:pt x="603" y="435"/>
                      <a:pt x="605" y="435"/>
                      <a:pt x="607" y="435"/>
                    </a:cubicBezTo>
                    <a:cubicBezTo>
                      <a:pt x="895" y="436"/>
                      <a:pt x="1183" y="437"/>
                      <a:pt x="1471" y="437"/>
                    </a:cubicBezTo>
                    <a:cubicBezTo>
                      <a:pt x="1855" y="437"/>
                      <a:pt x="2239" y="436"/>
                      <a:pt x="2623" y="436"/>
                    </a:cubicBezTo>
                    <a:cubicBezTo>
                      <a:pt x="2631" y="436"/>
                      <a:pt x="2640" y="436"/>
                      <a:pt x="2648" y="436"/>
                    </a:cubicBezTo>
                    <a:cubicBezTo>
                      <a:pt x="2718" y="436"/>
                      <a:pt x="2782" y="442"/>
                      <a:pt x="2782" y="549"/>
                    </a:cubicBezTo>
                    <a:cubicBezTo>
                      <a:pt x="2781" y="1238"/>
                      <a:pt x="2781" y="1927"/>
                      <a:pt x="2781" y="2628"/>
                    </a:cubicBezTo>
                    <a:lnTo>
                      <a:pt x="436" y="2628"/>
                    </a:lnTo>
                    <a:lnTo>
                      <a:pt x="436" y="2393"/>
                    </a:lnTo>
                    <a:cubicBezTo>
                      <a:pt x="436" y="1799"/>
                      <a:pt x="439" y="1205"/>
                      <a:pt x="433" y="611"/>
                    </a:cubicBezTo>
                    <a:cubicBezTo>
                      <a:pt x="432" y="481"/>
                      <a:pt x="472" y="435"/>
                      <a:pt x="601" y="435"/>
                    </a:cubicBezTo>
                    <a:close/>
                    <a:moveTo>
                      <a:pt x="2781" y="3083"/>
                    </a:moveTo>
                    <a:cubicBezTo>
                      <a:pt x="2781" y="3262"/>
                      <a:pt x="2782" y="3435"/>
                      <a:pt x="2780" y="3607"/>
                    </a:cubicBezTo>
                    <a:cubicBezTo>
                      <a:pt x="2778" y="3693"/>
                      <a:pt x="2721" y="3700"/>
                      <a:pt x="2662" y="3700"/>
                    </a:cubicBezTo>
                    <a:cubicBezTo>
                      <a:pt x="2652" y="3700"/>
                      <a:pt x="2642" y="3699"/>
                      <a:pt x="2633" y="3699"/>
                    </a:cubicBezTo>
                    <a:lnTo>
                      <a:pt x="1765" y="3699"/>
                    </a:lnTo>
                    <a:cubicBezTo>
                      <a:pt x="1542" y="3699"/>
                      <a:pt x="1319" y="3699"/>
                      <a:pt x="1096" y="3699"/>
                    </a:cubicBezTo>
                    <a:cubicBezTo>
                      <a:pt x="929" y="3699"/>
                      <a:pt x="762" y="3699"/>
                      <a:pt x="594" y="3701"/>
                    </a:cubicBezTo>
                    <a:cubicBezTo>
                      <a:pt x="592" y="3701"/>
                      <a:pt x="591" y="3701"/>
                      <a:pt x="589" y="3701"/>
                    </a:cubicBezTo>
                    <a:cubicBezTo>
                      <a:pt x="475" y="3701"/>
                      <a:pt x="429" y="3659"/>
                      <a:pt x="435" y="3541"/>
                    </a:cubicBezTo>
                    <a:cubicBezTo>
                      <a:pt x="442" y="3393"/>
                      <a:pt x="436" y="3244"/>
                      <a:pt x="436" y="3083"/>
                    </a:cubicBezTo>
                    <a:close/>
                    <a:moveTo>
                      <a:pt x="1611" y="1"/>
                    </a:moveTo>
                    <a:cubicBezTo>
                      <a:pt x="1261" y="1"/>
                      <a:pt x="911" y="2"/>
                      <a:pt x="562" y="3"/>
                    </a:cubicBezTo>
                    <a:cubicBezTo>
                      <a:pt x="211" y="3"/>
                      <a:pt x="2" y="212"/>
                      <a:pt x="2" y="563"/>
                    </a:cubicBezTo>
                    <a:cubicBezTo>
                      <a:pt x="0" y="1567"/>
                      <a:pt x="0" y="2570"/>
                      <a:pt x="2" y="3574"/>
                    </a:cubicBezTo>
                    <a:cubicBezTo>
                      <a:pt x="2" y="3925"/>
                      <a:pt x="211" y="4133"/>
                      <a:pt x="560" y="4134"/>
                    </a:cubicBezTo>
                    <a:cubicBezTo>
                      <a:pt x="911" y="4135"/>
                      <a:pt x="1261" y="4135"/>
                      <a:pt x="1611" y="4135"/>
                    </a:cubicBezTo>
                    <a:cubicBezTo>
                      <a:pt x="1960" y="4135"/>
                      <a:pt x="2310" y="4135"/>
                      <a:pt x="2660" y="4134"/>
                    </a:cubicBezTo>
                    <a:cubicBezTo>
                      <a:pt x="3013" y="4134"/>
                      <a:pt x="3215" y="3927"/>
                      <a:pt x="3217" y="3574"/>
                    </a:cubicBezTo>
                    <a:cubicBezTo>
                      <a:pt x="3217" y="3073"/>
                      <a:pt x="3217" y="2571"/>
                      <a:pt x="3217" y="2069"/>
                    </a:cubicBezTo>
                    <a:cubicBezTo>
                      <a:pt x="3217" y="1567"/>
                      <a:pt x="3217" y="1064"/>
                      <a:pt x="3217" y="563"/>
                    </a:cubicBezTo>
                    <a:cubicBezTo>
                      <a:pt x="3215" y="210"/>
                      <a:pt x="3013" y="3"/>
                      <a:pt x="2660" y="3"/>
                    </a:cubicBezTo>
                    <a:cubicBezTo>
                      <a:pt x="2310" y="2"/>
                      <a:pt x="1960" y="1"/>
                      <a:pt x="161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6" name="Google Shape;316;p7"/>
              <p:cNvSpPr/>
              <p:nvPr/>
            </p:nvSpPr>
            <p:spPr>
              <a:xfrm>
                <a:off x="1039134" y="4287555"/>
                <a:ext cx="11932" cy="20726"/>
              </a:xfrm>
              <a:custGeom>
                <a:avLst/>
                <a:gdLst/>
                <a:ahLst/>
                <a:cxnLst/>
                <a:rect l="l" t="t" r="r" b="b"/>
                <a:pathLst>
                  <a:path w="441" h="766" extrusionOk="0">
                    <a:moveTo>
                      <a:pt x="222" y="1"/>
                    </a:moveTo>
                    <a:cubicBezTo>
                      <a:pt x="216" y="1"/>
                      <a:pt x="210" y="1"/>
                      <a:pt x="204" y="2"/>
                    </a:cubicBezTo>
                    <a:cubicBezTo>
                      <a:pt x="90" y="9"/>
                      <a:pt x="16" y="74"/>
                      <a:pt x="6" y="194"/>
                    </a:cubicBezTo>
                    <a:cubicBezTo>
                      <a:pt x="1" y="255"/>
                      <a:pt x="5" y="319"/>
                      <a:pt x="5" y="382"/>
                    </a:cubicBezTo>
                    <a:lnTo>
                      <a:pt x="3" y="382"/>
                    </a:lnTo>
                    <a:cubicBezTo>
                      <a:pt x="3" y="439"/>
                      <a:pt x="2" y="497"/>
                      <a:pt x="5" y="556"/>
                    </a:cubicBezTo>
                    <a:cubicBezTo>
                      <a:pt x="11" y="680"/>
                      <a:pt x="82" y="755"/>
                      <a:pt x="201" y="765"/>
                    </a:cubicBezTo>
                    <a:cubicBezTo>
                      <a:pt x="209" y="766"/>
                      <a:pt x="217" y="766"/>
                      <a:pt x="225" y="766"/>
                    </a:cubicBezTo>
                    <a:cubicBezTo>
                      <a:pt x="335" y="766"/>
                      <a:pt x="415" y="699"/>
                      <a:pt x="427" y="586"/>
                    </a:cubicBezTo>
                    <a:cubicBezTo>
                      <a:pt x="441" y="449"/>
                      <a:pt x="439" y="306"/>
                      <a:pt x="424" y="168"/>
                    </a:cubicBezTo>
                    <a:cubicBezTo>
                      <a:pt x="410" y="60"/>
                      <a:pt x="328" y="1"/>
                      <a:pt x="22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7" name="Google Shape;317;p7"/>
              <p:cNvSpPr/>
              <p:nvPr/>
            </p:nvSpPr>
            <p:spPr>
              <a:xfrm>
                <a:off x="1029069" y="4454391"/>
                <a:ext cx="11716" cy="11743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0"/>
                    </a:moveTo>
                    <a:cubicBezTo>
                      <a:pt x="212" y="0"/>
                      <a:pt x="209" y="0"/>
                      <a:pt x="206" y="1"/>
                    </a:cubicBezTo>
                    <a:cubicBezTo>
                      <a:pt x="91" y="5"/>
                      <a:pt x="1" y="102"/>
                      <a:pt x="1" y="218"/>
                    </a:cubicBezTo>
                    <a:cubicBezTo>
                      <a:pt x="1" y="340"/>
                      <a:pt x="89" y="431"/>
                      <a:pt x="207" y="434"/>
                    </a:cubicBezTo>
                    <a:cubicBezTo>
                      <a:pt x="209" y="434"/>
                      <a:pt x="211" y="434"/>
                      <a:pt x="213" y="434"/>
                    </a:cubicBezTo>
                    <a:cubicBezTo>
                      <a:pt x="334" y="434"/>
                      <a:pt x="432" y="338"/>
                      <a:pt x="431" y="217"/>
                    </a:cubicBezTo>
                    <a:cubicBezTo>
                      <a:pt x="431" y="102"/>
                      <a:pt x="330" y="0"/>
                      <a:pt x="21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8" name="Google Shape;318;p7"/>
              <p:cNvSpPr/>
              <p:nvPr/>
            </p:nvSpPr>
            <p:spPr>
              <a:xfrm>
                <a:off x="1062755" y="4287501"/>
                <a:ext cx="12095" cy="20780"/>
              </a:xfrm>
              <a:custGeom>
                <a:avLst/>
                <a:gdLst/>
                <a:ahLst/>
                <a:cxnLst/>
                <a:rect l="l" t="t" r="r" b="b"/>
                <a:pathLst>
                  <a:path w="447" h="768" extrusionOk="0">
                    <a:moveTo>
                      <a:pt x="236" y="1"/>
                    </a:moveTo>
                    <a:cubicBezTo>
                      <a:pt x="234" y="1"/>
                      <a:pt x="232" y="1"/>
                      <a:pt x="230" y="1"/>
                    </a:cubicBezTo>
                    <a:cubicBezTo>
                      <a:pt x="108" y="5"/>
                      <a:pt x="25" y="72"/>
                      <a:pt x="14" y="193"/>
                    </a:cubicBezTo>
                    <a:cubicBezTo>
                      <a:pt x="1" y="323"/>
                      <a:pt x="1" y="455"/>
                      <a:pt x="15" y="583"/>
                    </a:cubicBezTo>
                    <a:cubicBezTo>
                      <a:pt x="29" y="697"/>
                      <a:pt x="106" y="767"/>
                      <a:pt x="220" y="767"/>
                    </a:cubicBezTo>
                    <a:cubicBezTo>
                      <a:pt x="226" y="767"/>
                      <a:pt x="232" y="767"/>
                      <a:pt x="237" y="767"/>
                    </a:cubicBezTo>
                    <a:cubicBezTo>
                      <a:pt x="358" y="760"/>
                      <a:pt x="431" y="686"/>
                      <a:pt x="441" y="562"/>
                    </a:cubicBezTo>
                    <a:cubicBezTo>
                      <a:pt x="447" y="499"/>
                      <a:pt x="442" y="437"/>
                      <a:pt x="442" y="374"/>
                    </a:cubicBezTo>
                    <a:cubicBezTo>
                      <a:pt x="442" y="321"/>
                      <a:pt x="445" y="267"/>
                      <a:pt x="441" y="214"/>
                    </a:cubicBezTo>
                    <a:cubicBezTo>
                      <a:pt x="433" y="90"/>
                      <a:pt x="350" y="1"/>
                      <a:pt x="2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9" name="Google Shape;319;p7"/>
              <p:cNvSpPr/>
              <p:nvPr/>
            </p:nvSpPr>
            <p:spPr>
              <a:xfrm>
                <a:off x="1008262" y="4182436"/>
                <a:ext cx="11824" cy="18372"/>
              </a:xfrm>
              <a:custGeom>
                <a:avLst/>
                <a:gdLst/>
                <a:ahLst/>
                <a:cxnLst/>
                <a:rect l="l" t="t" r="r" b="b"/>
                <a:pathLst>
                  <a:path w="437" h="679" extrusionOk="0">
                    <a:moveTo>
                      <a:pt x="218" y="0"/>
                    </a:moveTo>
                    <a:cubicBezTo>
                      <a:pt x="103" y="0"/>
                      <a:pt x="29" y="68"/>
                      <a:pt x="9" y="186"/>
                    </a:cubicBezTo>
                    <a:cubicBezTo>
                      <a:pt x="1" y="238"/>
                      <a:pt x="2" y="291"/>
                      <a:pt x="2" y="344"/>
                    </a:cubicBezTo>
                    <a:cubicBezTo>
                      <a:pt x="2" y="566"/>
                      <a:pt x="75" y="679"/>
                      <a:pt x="219" y="679"/>
                    </a:cubicBezTo>
                    <a:cubicBezTo>
                      <a:pt x="222" y="679"/>
                      <a:pt x="224" y="679"/>
                      <a:pt x="227" y="679"/>
                    </a:cubicBezTo>
                    <a:cubicBezTo>
                      <a:pt x="370" y="673"/>
                      <a:pt x="437" y="569"/>
                      <a:pt x="434" y="345"/>
                    </a:cubicBezTo>
                    <a:cubicBezTo>
                      <a:pt x="434" y="297"/>
                      <a:pt x="437" y="250"/>
                      <a:pt x="432" y="201"/>
                    </a:cubicBezTo>
                    <a:cubicBezTo>
                      <a:pt x="422" y="76"/>
                      <a:pt x="347" y="5"/>
                      <a:pt x="229" y="1"/>
                    </a:cubicBezTo>
                    <a:cubicBezTo>
                      <a:pt x="225" y="0"/>
                      <a:pt x="221" y="0"/>
                      <a:pt x="21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0" name="Google Shape;320;p7"/>
              <p:cNvSpPr/>
              <p:nvPr/>
            </p:nvSpPr>
            <p:spPr>
              <a:xfrm>
                <a:off x="1025308" y="4182355"/>
                <a:ext cx="11878" cy="18453"/>
              </a:xfrm>
              <a:custGeom>
                <a:avLst/>
                <a:gdLst/>
                <a:ahLst/>
                <a:cxnLst/>
                <a:rect l="l" t="t" r="r" b="b"/>
                <a:pathLst>
                  <a:path w="439" h="682" extrusionOk="0">
                    <a:moveTo>
                      <a:pt x="224" y="1"/>
                    </a:moveTo>
                    <a:cubicBezTo>
                      <a:pt x="223" y="1"/>
                      <a:pt x="222" y="1"/>
                      <a:pt x="221" y="1"/>
                    </a:cubicBezTo>
                    <a:cubicBezTo>
                      <a:pt x="109" y="1"/>
                      <a:pt x="17" y="88"/>
                      <a:pt x="5" y="212"/>
                    </a:cubicBezTo>
                    <a:cubicBezTo>
                      <a:pt x="0" y="260"/>
                      <a:pt x="2" y="308"/>
                      <a:pt x="3" y="355"/>
                    </a:cubicBezTo>
                    <a:cubicBezTo>
                      <a:pt x="3" y="572"/>
                      <a:pt x="77" y="682"/>
                      <a:pt x="222" y="682"/>
                    </a:cubicBezTo>
                    <a:cubicBezTo>
                      <a:pt x="368" y="680"/>
                      <a:pt x="436" y="575"/>
                      <a:pt x="436" y="354"/>
                    </a:cubicBezTo>
                    <a:cubicBezTo>
                      <a:pt x="436" y="311"/>
                      <a:pt x="439" y="267"/>
                      <a:pt x="436" y="224"/>
                    </a:cubicBezTo>
                    <a:cubicBezTo>
                      <a:pt x="428" y="92"/>
                      <a:pt x="342" y="1"/>
                      <a:pt x="22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321" name="Google Shape;321;p7"/>
            <p:cNvCxnSpPr/>
            <p:nvPr/>
          </p:nvCxnSpPr>
          <p:spPr>
            <a:xfrm>
              <a:off x="5081926" y="2430585"/>
              <a:ext cx="438600" cy="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322" name="Google Shape;322;p7"/>
          <p:cNvSpPr txBox="1">
            <a:spLocks noGrp="1"/>
          </p:cNvSpPr>
          <p:nvPr>
            <p:ph type="subTitle" idx="4294967295"/>
          </p:nvPr>
        </p:nvSpPr>
        <p:spPr>
          <a:xfrm>
            <a:off x="1990946" y="1978515"/>
            <a:ext cx="19935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NanumGothic"/>
                <a:ea typeface="NanumGothic"/>
                <a:cs typeface="NanumGothic"/>
                <a:sym typeface="Nanum Gothic"/>
              </a:rPr>
              <a:t>High initial costs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NanumGothic"/>
                <a:ea typeface="NanumGothic"/>
                <a:cs typeface="NanumGothic"/>
                <a:sym typeface="Nanum Gothic"/>
              </a:rPr>
              <a:t>Regular maintanance</a:t>
            </a:r>
            <a:endParaRPr sz="1400" b="0" i="0" u="none" strike="noStrike" cap="none">
              <a:solidFill>
                <a:schemeClr val="dk1"/>
              </a:solidFill>
              <a:latin typeface="NanumGothic"/>
              <a:ea typeface="NanumGothic"/>
              <a:cs typeface="NanumGothic"/>
              <a:sym typeface="Nanum Gothic"/>
            </a:endParaRPr>
          </a:p>
        </p:txBody>
      </p:sp>
      <p:sp>
        <p:nvSpPr>
          <p:cNvPr id="323" name="Google Shape;323;p7"/>
          <p:cNvSpPr txBox="1">
            <a:spLocks noGrp="1"/>
          </p:cNvSpPr>
          <p:nvPr>
            <p:ph type="subTitle" idx="4294967295"/>
          </p:nvPr>
        </p:nvSpPr>
        <p:spPr>
          <a:xfrm>
            <a:off x="1900684" y="1309653"/>
            <a:ext cx="2389094" cy="41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400"/>
              <a:buFont typeface="Nanum Gothic"/>
              <a:buNone/>
            </a:pPr>
            <a:r>
              <a:rPr lang="en-US" sz="21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Efficiency &amp; Maintainability</a:t>
            </a:r>
            <a:endParaRPr sz="2100" b="1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4" name="Google Shape;324;p7"/>
          <p:cNvSpPr txBox="1">
            <a:spLocks noGrp="1"/>
          </p:cNvSpPr>
          <p:nvPr>
            <p:ph type="subTitle" idx="4294967295"/>
          </p:nvPr>
        </p:nvSpPr>
        <p:spPr>
          <a:xfrm>
            <a:off x="1252548" y="3202109"/>
            <a:ext cx="19944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NanumGothic"/>
                <a:ea typeface="NanumGothic"/>
                <a:cs typeface="NanumGothic"/>
                <a:sym typeface="Nanum Gothic"/>
              </a:rPr>
              <a:t>Live GPS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</a:pPr>
            <a:endParaRPr sz="1400" b="0" i="0" u="none" strike="noStrike" cap="none">
              <a:solidFill>
                <a:schemeClr val="dk1"/>
              </a:solidFill>
              <a:latin typeface="NanumGothic"/>
              <a:ea typeface="NanumGothic"/>
              <a:cs typeface="NanumGothic"/>
              <a:sym typeface="Nanum Gothic"/>
            </a:endParaRPr>
          </a:p>
        </p:txBody>
      </p:sp>
      <p:sp>
        <p:nvSpPr>
          <p:cNvPr id="325" name="Google Shape;325;p7"/>
          <p:cNvSpPr txBox="1">
            <a:spLocks noGrp="1"/>
          </p:cNvSpPr>
          <p:nvPr>
            <p:ph type="subTitle" idx="4294967295"/>
          </p:nvPr>
        </p:nvSpPr>
        <p:spPr>
          <a:xfrm>
            <a:off x="1239484" y="2558324"/>
            <a:ext cx="2643117" cy="41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400"/>
              <a:buFont typeface="Nanum Gothic"/>
              <a:buNone/>
            </a:pPr>
            <a:r>
              <a:rPr lang="en-US" sz="21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Theft &amp; Location tracking</a:t>
            </a:r>
            <a:endParaRPr sz="2100" b="1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6" name="Google Shape;326;p7"/>
          <p:cNvSpPr txBox="1">
            <a:spLocks noGrp="1"/>
          </p:cNvSpPr>
          <p:nvPr>
            <p:ph type="subTitle" idx="4294967295"/>
          </p:nvPr>
        </p:nvSpPr>
        <p:spPr>
          <a:xfrm>
            <a:off x="5159554" y="1801893"/>
            <a:ext cx="19935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NanumGothic"/>
                <a:ea typeface="NanumGothic"/>
                <a:cs typeface="NanumGothic"/>
                <a:sym typeface="Nanum Gothic"/>
              </a:rPr>
              <a:t>Capacity degradation</a:t>
            </a:r>
            <a:endParaRPr/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NanumGothic"/>
                <a:ea typeface="NanumGothic"/>
                <a:cs typeface="NanumGothic"/>
                <a:sym typeface="Nanum Gothic"/>
              </a:rPr>
              <a:t>Health checks</a:t>
            </a:r>
            <a:endParaRPr sz="1400" b="0" i="0" u="none" strike="noStrike" cap="none">
              <a:solidFill>
                <a:schemeClr val="dk1"/>
              </a:solidFill>
              <a:latin typeface="NanumGothic"/>
              <a:ea typeface="NanumGothic"/>
              <a:cs typeface="NanumGothic"/>
              <a:sym typeface="Nanum Gothic"/>
            </a:endParaRPr>
          </a:p>
        </p:txBody>
      </p:sp>
      <p:sp>
        <p:nvSpPr>
          <p:cNvPr id="327" name="Google Shape;327;p7"/>
          <p:cNvSpPr txBox="1">
            <a:spLocks noGrp="1"/>
          </p:cNvSpPr>
          <p:nvPr>
            <p:ph type="subTitle" idx="4294967295"/>
          </p:nvPr>
        </p:nvSpPr>
        <p:spPr>
          <a:xfrm>
            <a:off x="5140618" y="1379313"/>
            <a:ext cx="1994400" cy="41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400"/>
              <a:buFont typeface="Nanum Gothic"/>
              <a:buNone/>
            </a:pPr>
            <a:r>
              <a:rPr lang="en-US" sz="21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Battery life</a:t>
            </a:r>
            <a:endParaRPr sz="2100" b="1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8" name="Google Shape;328;p7"/>
          <p:cNvSpPr txBox="1">
            <a:spLocks noGrp="1"/>
          </p:cNvSpPr>
          <p:nvPr>
            <p:ph type="subTitle" idx="4294967295"/>
          </p:nvPr>
        </p:nvSpPr>
        <p:spPr>
          <a:xfrm>
            <a:off x="5921554" y="3104963"/>
            <a:ext cx="19944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NanumGothic"/>
                <a:ea typeface="NanumGothic"/>
                <a:cs typeface="NanumGothic"/>
                <a:sym typeface="Nanum Gothic"/>
              </a:rPr>
              <a:t>Slow charging speeds</a:t>
            </a:r>
            <a:endParaRPr/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NanumGothic"/>
                <a:ea typeface="NanumGothic"/>
                <a:cs typeface="NanumGothic"/>
                <a:sym typeface="Nanum Gothic"/>
              </a:rPr>
              <a:t>No charging point availability</a:t>
            </a:r>
            <a:endParaRPr sz="1400" b="0" i="0" u="none" strike="noStrike" cap="none">
              <a:solidFill>
                <a:schemeClr val="dk1"/>
              </a:solidFill>
              <a:latin typeface="NanumGothic"/>
              <a:ea typeface="NanumGothic"/>
              <a:cs typeface="NanumGothic"/>
              <a:sym typeface="Nanum Gothic"/>
            </a:endParaRPr>
          </a:p>
        </p:txBody>
      </p:sp>
      <p:sp>
        <p:nvSpPr>
          <p:cNvPr id="329" name="Google Shape;329;p7"/>
          <p:cNvSpPr txBox="1">
            <a:spLocks noGrp="1"/>
          </p:cNvSpPr>
          <p:nvPr>
            <p:ph type="subTitle" idx="4294967295"/>
          </p:nvPr>
        </p:nvSpPr>
        <p:spPr>
          <a:xfrm>
            <a:off x="5564796" y="2425913"/>
            <a:ext cx="2374963" cy="41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400"/>
              <a:buFont typeface="Nanum Gothic"/>
              <a:buNone/>
            </a:pPr>
            <a:r>
              <a:rPr lang="en-US" sz="21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Charging Infrastructure</a:t>
            </a:r>
            <a:endParaRPr sz="2100" b="1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30" name="Google Shape;330;p7"/>
          <p:cNvCxnSpPr>
            <a:stCxn id="323" idx="3"/>
            <a:endCxn id="331" idx="0"/>
          </p:cNvCxnSpPr>
          <p:nvPr/>
        </p:nvCxnSpPr>
        <p:spPr>
          <a:xfrm>
            <a:off x="4289778" y="1518153"/>
            <a:ext cx="282300" cy="1766700"/>
          </a:xfrm>
          <a:prstGeom prst="bentConnector2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332" name="Google Shape;332;p7"/>
          <p:cNvCxnSpPr>
            <a:stCxn id="327" idx="1"/>
            <a:endCxn id="331" idx="0"/>
          </p:cNvCxnSpPr>
          <p:nvPr/>
        </p:nvCxnSpPr>
        <p:spPr>
          <a:xfrm flipH="1">
            <a:off x="4572118" y="1587813"/>
            <a:ext cx="568500" cy="1697100"/>
          </a:xfrm>
          <a:prstGeom prst="bentConnector2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31" name="Google Shape;331;p7"/>
          <p:cNvSpPr/>
          <p:nvPr/>
        </p:nvSpPr>
        <p:spPr>
          <a:xfrm>
            <a:off x="4521600" y="3284925"/>
            <a:ext cx="100800" cy="1008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33" name="Google Shape;333;p7"/>
          <p:cNvCxnSpPr>
            <a:stCxn id="325" idx="3"/>
            <a:endCxn id="331" idx="0"/>
          </p:cNvCxnSpPr>
          <p:nvPr/>
        </p:nvCxnSpPr>
        <p:spPr>
          <a:xfrm>
            <a:off x="3882601" y="2766824"/>
            <a:ext cx="689400" cy="518100"/>
          </a:xfrm>
          <a:prstGeom prst="bentConnector2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334" name="Google Shape;334;p7"/>
          <p:cNvCxnSpPr>
            <a:stCxn id="329" idx="1"/>
            <a:endCxn id="331" idx="0"/>
          </p:cNvCxnSpPr>
          <p:nvPr/>
        </p:nvCxnSpPr>
        <p:spPr>
          <a:xfrm flipH="1">
            <a:off x="4572096" y="2634413"/>
            <a:ext cx="992700" cy="650400"/>
          </a:xfrm>
          <a:prstGeom prst="bentConnector2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35" name="Google Shape;335;p7"/>
          <p:cNvSpPr txBox="1"/>
          <p:nvPr/>
        </p:nvSpPr>
        <p:spPr>
          <a:xfrm>
            <a:off x="3967849" y="3279721"/>
            <a:ext cx="1156505" cy="41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400"/>
              <a:buFont typeface="Nanum Gothic"/>
              <a:buNone/>
            </a:pPr>
            <a:r>
              <a:rPr lang="en-US" sz="21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Safety</a:t>
            </a:r>
            <a:endParaRPr/>
          </a:p>
        </p:txBody>
      </p:sp>
      <p:sp>
        <p:nvSpPr>
          <p:cNvPr id="336" name="Google Shape;336;p7"/>
          <p:cNvSpPr txBox="1"/>
          <p:nvPr/>
        </p:nvSpPr>
        <p:spPr>
          <a:xfrm>
            <a:off x="3524850" y="3594801"/>
            <a:ext cx="19935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NanumGothic"/>
                <a:ea typeface="NanumGothic"/>
                <a:cs typeface="NanumGothic"/>
                <a:sym typeface="Nanum Gothic"/>
              </a:rPr>
              <a:t>Capacity degradation</a:t>
            </a:r>
            <a:endParaRPr/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NanumGothic"/>
                <a:ea typeface="NanumGothic"/>
                <a:cs typeface="NanumGothic"/>
                <a:sym typeface="Nanum Gothic"/>
              </a:rPr>
              <a:t>Health checks</a:t>
            </a:r>
            <a:endParaRPr/>
          </a:p>
        </p:txBody>
      </p:sp>
      <p:cxnSp>
        <p:nvCxnSpPr>
          <p:cNvPr id="337" name="Google Shape;337;p7"/>
          <p:cNvCxnSpPr/>
          <p:nvPr/>
        </p:nvCxnSpPr>
        <p:spPr>
          <a:xfrm>
            <a:off x="7254185" y="2123903"/>
            <a:ext cx="40517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38" name="Google Shape;338;p7"/>
          <p:cNvSpPr/>
          <p:nvPr/>
        </p:nvSpPr>
        <p:spPr>
          <a:xfrm>
            <a:off x="7237470" y="1577033"/>
            <a:ext cx="438600" cy="447863"/>
          </a:xfrm>
          <a:custGeom>
            <a:avLst/>
            <a:gdLst/>
            <a:ahLst/>
            <a:cxnLst/>
            <a:rect l="l" t="t" r="r" b="b"/>
            <a:pathLst>
              <a:path w="14844" h="13167" extrusionOk="0">
                <a:moveTo>
                  <a:pt x="3084" y="1653"/>
                </a:moveTo>
                <a:cubicBezTo>
                  <a:pt x="3131" y="1653"/>
                  <a:pt x="3177" y="1655"/>
                  <a:pt x="3223" y="1662"/>
                </a:cubicBezTo>
                <a:cubicBezTo>
                  <a:pt x="3395" y="1686"/>
                  <a:pt x="3300" y="1823"/>
                  <a:pt x="3323" y="1927"/>
                </a:cubicBezTo>
                <a:lnTo>
                  <a:pt x="2848" y="1927"/>
                </a:lnTo>
                <a:lnTo>
                  <a:pt x="2848" y="1659"/>
                </a:lnTo>
                <a:cubicBezTo>
                  <a:pt x="2927" y="1659"/>
                  <a:pt x="3006" y="1653"/>
                  <a:pt x="3084" y="1653"/>
                </a:cubicBezTo>
                <a:close/>
                <a:moveTo>
                  <a:pt x="7711" y="1357"/>
                </a:moveTo>
                <a:lnTo>
                  <a:pt x="7711" y="1930"/>
                </a:lnTo>
                <a:lnTo>
                  <a:pt x="7399" y="1930"/>
                </a:lnTo>
                <a:lnTo>
                  <a:pt x="7399" y="1357"/>
                </a:lnTo>
                <a:close/>
                <a:moveTo>
                  <a:pt x="8486" y="1356"/>
                </a:moveTo>
                <a:lnTo>
                  <a:pt x="8486" y="1930"/>
                </a:lnTo>
                <a:lnTo>
                  <a:pt x="8167" y="1930"/>
                </a:lnTo>
                <a:lnTo>
                  <a:pt x="8167" y="1356"/>
                </a:lnTo>
                <a:close/>
                <a:moveTo>
                  <a:pt x="10023" y="1361"/>
                </a:moveTo>
                <a:lnTo>
                  <a:pt x="10023" y="1934"/>
                </a:lnTo>
                <a:lnTo>
                  <a:pt x="9708" y="1934"/>
                </a:lnTo>
                <a:lnTo>
                  <a:pt x="9708" y="1361"/>
                </a:lnTo>
                <a:close/>
                <a:moveTo>
                  <a:pt x="9253" y="1361"/>
                </a:moveTo>
                <a:lnTo>
                  <a:pt x="9253" y="1935"/>
                </a:lnTo>
                <a:lnTo>
                  <a:pt x="8941" y="1935"/>
                </a:lnTo>
                <a:lnTo>
                  <a:pt x="8941" y="1361"/>
                </a:lnTo>
                <a:close/>
                <a:moveTo>
                  <a:pt x="9562" y="912"/>
                </a:moveTo>
                <a:cubicBezTo>
                  <a:pt x="9348" y="912"/>
                  <a:pt x="9134" y="913"/>
                  <a:pt x="8921" y="914"/>
                </a:cubicBezTo>
                <a:cubicBezTo>
                  <a:pt x="8835" y="915"/>
                  <a:pt x="8750" y="931"/>
                  <a:pt x="8664" y="931"/>
                </a:cubicBezTo>
                <a:cubicBezTo>
                  <a:pt x="8208" y="928"/>
                  <a:pt x="7753" y="924"/>
                  <a:pt x="7297" y="920"/>
                </a:cubicBezTo>
                <a:cubicBezTo>
                  <a:pt x="7291" y="920"/>
                  <a:pt x="7287" y="921"/>
                  <a:pt x="7281" y="921"/>
                </a:cubicBezTo>
                <a:cubicBezTo>
                  <a:pt x="7096" y="950"/>
                  <a:pt x="6968" y="1085"/>
                  <a:pt x="6959" y="1273"/>
                </a:cubicBezTo>
                <a:cubicBezTo>
                  <a:pt x="6953" y="1398"/>
                  <a:pt x="6958" y="1524"/>
                  <a:pt x="6958" y="1649"/>
                </a:cubicBezTo>
                <a:lnTo>
                  <a:pt x="6956" y="1649"/>
                </a:lnTo>
                <a:cubicBezTo>
                  <a:pt x="6956" y="1750"/>
                  <a:pt x="6956" y="1853"/>
                  <a:pt x="6958" y="1954"/>
                </a:cubicBezTo>
                <a:cubicBezTo>
                  <a:pt x="6961" y="2225"/>
                  <a:pt x="7105" y="2374"/>
                  <a:pt x="7374" y="2374"/>
                </a:cubicBezTo>
                <a:cubicBezTo>
                  <a:pt x="7375" y="2374"/>
                  <a:pt x="7377" y="2374"/>
                  <a:pt x="7378" y="2374"/>
                </a:cubicBezTo>
                <a:cubicBezTo>
                  <a:pt x="7565" y="2373"/>
                  <a:pt x="7752" y="2350"/>
                  <a:pt x="7938" y="2350"/>
                </a:cubicBezTo>
                <a:cubicBezTo>
                  <a:pt x="7944" y="2350"/>
                  <a:pt x="7949" y="2350"/>
                  <a:pt x="7955" y="2350"/>
                </a:cubicBezTo>
                <a:cubicBezTo>
                  <a:pt x="8377" y="2353"/>
                  <a:pt x="8797" y="2368"/>
                  <a:pt x="9218" y="2374"/>
                </a:cubicBezTo>
                <a:cubicBezTo>
                  <a:pt x="9221" y="2374"/>
                  <a:pt x="9224" y="2374"/>
                  <a:pt x="9226" y="2374"/>
                </a:cubicBezTo>
                <a:cubicBezTo>
                  <a:pt x="9316" y="2374"/>
                  <a:pt x="9407" y="2351"/>
                  <a:pt x="9497" y="2351"/>
                </a:cubicBezTo>
                <a:cubicBezTo>
                  <a:pt x="9500" y="2351"/>
                  <a:pt x="9502" y="2351"/>
                  <a:pt x="9505" y="2351"/>
                </a:cubicBezTo>
                <a:cubicBezTo>
                  <a:pt x="9693" y="2354"/>
                  <a:pt x="9879" y="2374"/>
                  <a:pt x="10066" y="2374"/>
                </a:cubicBezTo>
                <a:cubicBezTo>
                  <a:pt x="10312" y="2373"/>
                  <a:pt x="10462" y="2219"/>
                  <a:pt x="10466" y="1974"/>
                </a:cubicBezTo>
                <a:cubicBezTo>
                  <a:pt x="10469" y="1767"/>
                  <a:pt x="10468" y="1559"/>
                  <a:pt x="10466" y="1351"/>
                </a:cubicBezTo>
                <a:cubicBezTo>
                  <a:pt x="10465" y="1061"/>
                  <a:pt x="10325" y="917"/>
                  <a:pt x="10032" y="914"/>
                </a:cubicBezTo>
                <a:cubicBezTo>
                  <a:pt x="9875" y="913"/>
                  <a:pt x="9719" y="912"/>
                  <a:pt x="9562" y="912"/>
                </a:cubicBezTo>
                <a:close/>
                <a:moveTo>
                  <a:pt x="3314" y="2380"/>
                </a:moveTo>
                <a:lnTo>
                  <a:pt x="3314" y="3381"/>
                </a:lnTo>
                <a:lnTo>
                  <a:pt x="2851" y="3381"/>
                </a:lnTo>
                <a:lnTo>
                  <a:pt x="2851" y="2380"/>
                </a:lnTo>
                <a:close/>
                <a:moveTo>
                  <a:pt x="2142" y="2002"/>
                </a:moveTo>
                <a:cubicBezTo>
                  <a:pt x="2145" y="2002"/>
                  <a:pt x="2148" y="2002"/>
                  <a:pt x="2152" y="2002"/>
                </a:cubicBezTo>
                <a:cubicBezTo>
                  <a:pt x="2185" y="2004"/>
                  <a:pt x="2218" y="2005"/>
                  <a:pt x="2252" y="2005"/>
                </a:cubicBezTo>
                <a:cubicBezTo>
                  <a:pt x="2297" y="2005"/>
                  <a:pt x="2345" y="2004"/>
                  <a:pt x="2398" y="2004"/>
                </a:cubicBezTo>
                <a:lnTo>
                  <a:pt x="2398" y="3746"/>
                </a:lnTo>
                <a:cubicBezTo>
                  <a:pt x="2342" y="3746"/>
                  <a:pt x="2287" y="3749"/>
                  <a:pt x="2232" y="3749"/>
                </a:cubicBezTo>
                <a:cubicBezTo>
                  <a:pt x="2192" y="3749"/>
                  <a:pt x="2153" y="3748"/>
                  <a:pt x="2115" y="3742"/>
                </a:cubicBezTo>
                <a:cubicBezTo>
                  <a:pt x="2082" y="3736"/>
                  <a:pt x="2032" y="3675"/>
                  <a:pt x="2032" y="3639"/>
                </a:cubicBezTo>
                <a:cubicBezTo>
                  <a:pt x="2026" y="3132"/>
                  <a:pt x="2029" y="2626"/>
                  <a:pt x="2028" y="2119"/>
                </a:cubicBezTo>
                <a:cubicBezTo>
                  <a:pt x="2026" y="2034"/>
                  <a:pt x="2064" y="2002"/>
                  <a:pt x="2142" y="2002"/>
                </a:cubicBezTo>
                <a:close/>
                <a:moveTo>
                  <a:pt x="3304" y="3833"/>
                </a:moveTo>
                <a:cubicBezTo>
                  <a:pt x="3354" y="4069"/>
                  <a:pt x="3335" y="4092"/>
                  <a:pt x="3099" y="4092"/>
                </a:cubicBezTo>
                <a:lnTo>
                  <a:pt x="2847" y="4092"/>
                </a:lnTo>
                <a:lnTo>
                  <a:pt x="2847" y="3833"/>
                </a:lnTo>
                <a:close/>
                <a:moveTo>
                  <a:pt x="7298" y="4143"/>
                </a:moveTo>
                <a:cubicBezTo>
                  <a:pt x="7253" y="4143"/>
                  <a:pt x="7208" y="4145"/>
                  <a:pt x="7163" y="4145"/>
                </a:cubicBezTo>
                <a:cubicBezTo>
                  <a:pt x="7116" y="4145"/>
                  <a:pt x="7069" y="4144"/>
                  <a:pt x="7022" y="4144"/>
                </a:cubicBezTo>
                <a:cubicBezTo>
                  <a:pt x="6987" y="4144"/>
                  <a:pt x="6952" y="4144"/>
                  <a:pt x="6916" y="4146"/>
                </a:cubicBezTo>
                <a:cubicBezTo>
                  <a:pt x="6791" y="4152"/>
                  <a:pt x="6720" y="4227"/>
                  <a:pt x="6711" y="4347"/>
                </a:cubicBezTo>
                <a:cubicBezTo>
                  <a:pt x="6704" y="4462"/>
                  <a:pt x="6768" y="4555"/>
                  <a:pt x="6881" y="4565"/>
                </a:cubicBezTo>
                <a:cubicBezTo>
                  <a:pt x="6973" y="4574"/>
                  <a:pt x="7065" y="4579"/>
                  <a:pt x="7158" y="4579"/>
                </a:cubicBezTo>
                <a:cubicBezTo>
                  <a:pt x="7239" y="4579"/>
                  <a:pt x="7320" y="4575"/>
                  <a:pt x="7401" y="4568"/>
                </a:cubicBezTo>
                <a:cubicBezTo>
                  <a:pt x="7519" y="4556"/>
                  <a:pt x="7586" y="4465"/>
                  <a:pt x="7575" y="4341"/>
                </a:cubicBezTo>
                <a:cubicBezTo>
                  <a:pt x="7565" y="4217"/>
                  <a:pt x="7489" y="4150"/>
                  <a:pt x="7365" y="4145"/>
                </a:cubicBezTo>
                <a:cubicBezTo>
                  <a:pt x="7343" y="4144"/>
                  <a:pt x="7320" y="4143"/>
                  <a:pt x="7298" y="4143"/>
                </a:cubicBezTo>
                <a:close/>
                <a:moveTo>
                  <a:pt x="5003" y="3834"/>
                </a:moveTo>
                <a:cubicBezTo>
                  <a:pt x="4890" y="3834"/>
                  <a:pt x="4828" y="3917"/>
                  <a:pt x="4770" y="4135"/>
                </a:cubicBezTo>
                <a:cubicBezTo>
                  <a:pt x="4576" y="4158"/>
                  <a:pt x="4501" y="4215"/>
                  <a:pt x="4492" y="4343"/>
                </a:cubicBezTo>
                <a:cubicBezTo>
                  <a:pt x="4483" y="4484"/>
                  <a:pt x="4562" y="4552"/>
                  <a:pt x="4780" y="4593"/>
                </a:cubicBezTo>
                <a:cubicBezTo>
                  <a:pt x="4814" y="4797"/>
                  <a:pt x="4876" y="4877"/>
                  <a:pt x="5007" y="4877"/>
                </a:cubicBezTo>
                <a:cubicBezTo>
                  <a:pt x="5011" y="4877"/>
                  <a:pt x="5014" y="4877"/>
                  <a:pt x="5018" y="4877"/>
                </a:cubicBezTo>
                <a:cubicBezTo>
                  <a:pt x="5149" y="4874"/>
                  <a:pt x="5206" y="4803"/>
                  <a:pt x="5238" y="4595"/>
                </a:cubicBezTo>
                <a:cubicBezTo>
                  <a:pt x="5459" y="4548"/>
                  <a:pt x="5542" y="4478"/>
                  <a:pt x="5535" y="4348"/>
                </a:cubicBezTo>
                <a:cubicBezTo>
                  <a:pt x="5528" y="4223"/>
                  <a:pt x="5448" y="4163"/>
                  <a:pt x="5236" y="4129"/>
                </a:cubicBezTo>
                <a:cubicBezTo>
                  <a:pt x="5211" y="3928"/>
                  <a:pt x="5153" y="3847"/>
                  <a:pt x="5029" y="3836"/>
                </a:cubicBezTo>
                <a:cubicBezTo>
                  <a:pt x="5020" y="3835"/>
                  <a:pt x="5012" y="3834"/>
                  <a:pt x="5003" y="3834"/>
                </a:cubicBezTo>
                <a:close/>
                <a:moveTo>
                  <a:pt x="5945" y="435"/>
                </a:moveTo>
                <a:lnTo>
                  <a:pt x="5945" y="5308"/>
                </a:lnTo>
                <a:cubicBezTo>
                  <a:pt x="5891" y="5311"/>
                  <a:pt x="5844" y="5316"/>
                  <a:pt x="5797" y="5316"/>
                </a:cubicBezTo>
                <a:cubicBezTo>
                  <a:pt x="4962" y="5317"/>
                  <a:pt x="4127" y="5317"/>
                  <a:pt x="3291" y="5317"/>
                </a:cubicBezTo>
                <a:cubicBezTo>
                  <a:pt x="2959" y="5316"/>
                  <a:pt x="2841" y="5195"/>
                  <a:pt x="2840" y="4861"/>
                </a:cubicBezTo>
                <a:cubicBezTo>
                  <a:pt x="2840" y="4756"/>
                  <a:pt x="2840" y="4650"/>
                  <a:pt x="2840" y="4526"/>
                </a:cubicBezTo>
                <a:lnTo>
                  <a:pt x="3209" y="4526"/>
                </a:lnTo>
                <a:cubicBezTo>
                  <a:pt x="3552" y="4524"/>
                  <a:pt x="3756" y="4324"/>
                  <a:pt x="3757" y="3975"/>
                </a:cubicBezTo>
                <a:cubicBezTo>
                  <a:pt x="3761" y="3424"/>
                  <a:pt x="3758" y="2874"/>
                  <a:pt x="3758" y="2324"/>
                </a:cubicBezTo>
                <a:cubicBezTo>
                  <a:pt x="3758" y="2141"/>
                  <a:pt x="3761" y="1957"/>
                  <a:pt x="3757" y="1773"/>
                </a:cubicBezTo>
                <a:cubicBezTo>
                  <a:pt x="3751" y="1428"/>
                  <a:pt x="3548" y="1227"/>
                  <a:pt x="3203" y="1223"/>
                </a:cubicBezTo>
                <a:lnTo>
                  <a:pt x="2847" y="1223"/>
                </a:lnTo>
                <a:cubicBezTo>
                  <a:pt x="2847" y="1049"/>
                  <a:pt x="2833" y="886"/>
                  <a:pt x="2850" y="725"/>
                </a:cubicBezTo>
                <a:cubicBezTo>
                  <a:pt x="2870" y="547"/>
                  <a:pt x="3031" y="437"/>
                  <a:pt x="3243" y="437"/>
                </a:cubicBezTo>
                <a:cubicBezTo>
                  <a:pt x="4059" y="435"/>
                  <a:pt x="4875" y="435"/>
                  <a:pt x="5690" y="435"/>
                </a:cubicBezTo>
                <a:close/>
                <a:moveTo>
                  <a:pt x="11714" y="7258"/>
                </a:moveTo>
                <a:cubicBezTo>
                  <a:pt x="11608" y="7258"/>
                  <a:pt x="11502" y="7260"/>
                  <a:pt x="11396" y="7264"/>
                </a:cubicBezTo>
                <a:cubicBezTo>
                  <a:pt x="11268" y="7270"/>
                  <a:pt x="11188" y="7368"/>
                  <a:pt x="11193" y="7485"/>
                </a:cubicBezTo>
                <a:cubicBezTo>
                  <a:pt x="11196" y="7600"/>
                  <a:pt x="11280" y="7684"/>
                  <a:pt x="11409" y="7692"/>
                </a:cubicBezTo>
                <a:cubicBezTo>
                  <a:pt x="11443" y="7693"/>
                  <a:pt x="11477" y="7694"/>
                  <a:pt x="11511" y="7694"/>
                </a:cubicBezTo>
                <a:cubicBezTo>
                  <a:pt x="11579" y="7694"/>
                  <a:pt x="11647" y="7692"/>
                  <a:pt x="11714" y="7692"/>
                </a:cubicBezTo>
                <a:lnTo>
                  <a:pt x="11714" y="7693"/>
                </a:lnTo>
                <a:lnTo>
                  <a:pt x="11989" y="7693"/>
                </a:lnTo>
                <a:cubicBezTo>
                  <a:pt x="11999" y="7693"/>
                  <a:pt x="12007" y="7693"/>
                  <a:pt x="12017" y="7692"/>
                </a:cubicBezTo>
                <a:cubicBezTo>
                  <a:pt x="12148" y="7682"/>
                  <a:pt x="12231" y="7602"/>
                  <a:pt x="12235" y="7485"/>
                </a:cubicBezTo>
                <a:cubicBezTo>
                  <a:pt x="12240" y="7368"/>
                  <a:pt x="12161" y="7271"/>
                  <a:pt x="12033" y="7264"/>
                </a:cubicBezTo>
                <a:cubicBezTo>
                  <a:pt x="11927" y="7260"/>
                  <a:pt x="11820" y="7258"/>
                  <a:pt x="11714" y="7258"/>
                </a:cubicBezTo>
                <a:close/>
                <a:moveTo>
                  <a:pt x="3019" y="6958"/>
                </a:moveTo>
                <a:cubicBezTo>
                  <a:pt x="3015" y="6958"/>
                  <a:pt x="3011" y="6958"/>
                  <a:pt x="3008" y="6958"/>
                </a:cubicBezTo>
                <a:cubicBezTo>
                  <a:pt x="2877" y="6961"/>
                  <a:pt x="2820" y="7032"/>
                  <a:pt x="2781" y="7250"/>
                </a:cubicBezTo>
                <a:cubicBezTo>
                  <a:pt x="2575" y="7280"/>
                  <a:pt x="2502" y="7335"/>
                  <a:pt x="2495" y="7464"/>
                </a:cubicBezTo>
                <a:cubicBezTo>
                  <a:pt x="2486" y="7596"/>
                  <a:pt x="2552" y="7653"/>
                  <a:pt x="2783" y="7714"/>
                </a:cubicBezTo>
                <a:cubicBezTo>
                  <a:pt x="2819" y="7915"/>
                  <a:pt x="2880" y="7999"/>
                  <a:pt x="3005" y="7999"/>
                </a:cubicBezTo>
                <a:cubicBezTo>
                  <a:pt x="3006" y="7999"/>
                  <a:pt x="3007" y="7999"/>
                  <a:pt x="3008" y="7999"/>
                </a:cubicBezTo>
                <a:cubicBezTo>
                  <a:pt x="3201" y="7998"/>
                  <a:pt x="3224" y="7847"/>
                  <a:pt x="3244" y="7706"/>
                </a:cubicBezTo>
                <a:cubicBezTo>
                  <a:pt x="3454" y="7673"/>
                  <a:pt x="3536" y="7608"/>
                  <a:pt x="3538" y="7479"/>
                </a:cubicBezTo>
                <a:cubicBezTo>
                  <a:pt x="3538" y="7350"/>
                  <a:pt x="3464" y="7291"/>
                  <a:pt x="3244" y="7243"/>
                </a:cubicBezTo>
                <a:cubicBezTo>
                  <a:pt x="3201" y="7031"/>
                  <a:pt x="3145" y="6958"/>
                  <a:pt x="3019" y="6958"/>
                </a:cubicBezTo>
                <a:close/>
                <a:moveTo>
                  <a:pt x="3018" y="6606"/>
                </a:moveTo>
                <a:cubicBezTo>
                  <a:pt x="3020" y="6606"/>
                  <a:pt x="3022" y="6606"/>
                  <a:pt x="3023" y="6606"/>
                </a:cubicBezTo>
                <a:cubicBezTo>
                  <a:pt x="3506" y="6610"/>
                  <a:pt x="3891" y="7001"/>
                  <a:pt x="3888" y="7486"/>
                </a:cubicBezTo>
                <a:cubicBezTo>
                  <a:pt x="3885" y="7966"/>
                  <a:pt x="3494" y="8351"/>
                  <a:pt x="3010" y="8351"/>
                </a:cubicBezTo>
                <a:cubicBezTo>
                  <a:pt x="3008" y="8351"/>
                  <a:pt x="3007" y="8351"/>
                  <a:pt x="3005" y="8351"/>
                </a:cubicBezTo>
                <a:cubicBezTo>
                  <a:pt x="2523" y="8348"/>
                  <a:pt x="2139" y="7955"/>
                  <a:pt x="2142" y="7469"/>
                </a:cubicBezTo>
                <a:cubicBezTo>
                  <a:pt x="2146" y="6985"/>
                  <a:pt x="2532" y="6606"/>
                  <a:pt x="3018" y="6606"/>
                </a:cubicBezTo>
                <a:close/>
                <a:moveTo>
                  <a:pt x="11716" y="6606"/>
                </a:moveTo>
                <a:cubicBezTo>
                  <a:pt x="11718" y="6606"/>
                  <a:pt x="11719" y="6606"/>
                  <a:pt x="11721" y="6606"/>
                </a:cubicBezTo>
                <a:cubicBezTo>
                  <a:pt x="12207" y="6609"/>
                  <a:pt x="12589" y="6998"/>
                  <a:pt x="12586" y="7486"/>
                </a:cubicBezTo>
                <a:cubicBezTo>
                  <a:pt x="12583" y="7968"/>
                  <a:pt x="12194" y="8351"/>
                  <a:pt x="11711" y="8351"/>
                </a:cubicBezTo>
                <a:cubicBezTo>
                  <a:pt x="11709" y="8351"/>
                  <a:pt x="11707" y="8351"/>
                  <a:pt x="11705" y="8351"/>
                </a:cubicBezTo>
                <a:cubicBezTo>
                  <a:pt x="11224" y="8348"/>
                  <a:pt x="10838" y="7957"/>
                  <a:pt x="10841" y="7471"/>
                </a:cubicBezTo>
                <a:cubicBezTo>
                  <a:pt x="10844" y="6988"/>
                  <a:pt x="11231" y="6606"/>
                  <a:pt x="11716" y="6606"/>
                </a:cubicBezTo>
                <a:close/>
                <a:moveTo>
                  <a:pt x="12952" y="1969"/>
                </a:moveTo>
                <a:cubicBezTo>
                  <a:pt x="12840" y="1969"/>
                  <a:pt x="12769" y="2032"/>
                  <a:pt x="12745" y="2146"/>
                </a:cubicBezTo>
                <a:cubicBezTo>
                  <a:pt x="12735" y="2197"/>
                  <a:pt x="12737" y="2252"/>
                  <a:pt x="12737" y="2304"/>
                </a:cubicBezTo>
                <a:cubicBezTo>
                  <a:pt x="12737" y="3155"/>
                  <a:pt x="12737" y="4005"/>
                  <a:pt x="12737" y="4854"/>
                </a:cubicBezTo>
                <a:cubicBezTo>
                  <a:pt x="12735" y="5199"/>
                  <a:pt x="12619" y="5316"/>
                  <a:pt x="12275" y="5316"/>
                </a:cubicBezTo>
                <a:cubicBezTo>
                  <a:pt x="11749" y="5316"/>
                  <a:pt x="11223" y="5316"/>
                  <a:pt x="10696" y="5316"/>
                </a:cubicBezTo>
                <a:cubicBezTo>
                  <a:pt x="10170" y="5316"/>
                  <a:pt x="9644" y="5316"/>
                  <a:pt x="9117" y="5317"/>
                </a:cubicBezTo>
                <a:cubicBezTo>
                  <a:pt x="9055" y="5317"/>
                  <a:pt x="8990" y="5317"/>
                  <a:pt x="8931" y="5333"/>
                </a:cubicBezTo>
                <a:cubicBezTo>
                  <a:pt x="8822" y="5360"/>
                  <a:pt x="8771" y="5440"/>
                  <a:pt x="8778" y="5549"/>
                </a:cubicBezTo>
                <a:cubicBezTo>
                  <a:pt x="8784" y="5659"/>
                  <a:pt x="8845" y="5729"/>
                  <a:pt x="8955" y="5746"/>
                </a:cubicBezTo>
                <a:cubicBezTo>
                  <a:pt x="8985" y="5751"/>
                  <a:pt x="9017" y="5752"/>
                  <a:pt x="9048" y="5752"/>
                </a:cubicBezTo>
                <a:cubicBezTo>
                  <a:pt x="9061" y="5752"/>
                  <a:pt x="9073" y="5752"/>
                  <a:pt x="9086" y="5752"/>
                </a:cubicBezTo>
                <a:lnTo>
                  <a:pt x="12302" y="5752"/>
                </a:lnTo>
                <a:cubicBezTo>
                  <a:pt x="12848" y="5750"/>
                  <a:pt x="13168" y="5432"/>
                  <a:pt x="13171" y="4890"/>
                </a:cubicBezTo>
                <a:cubicBezTo>
                  <a:pt x="13173" y="4348"/>
                  <a:pt x="13171" y="3807"/>
                  <a:pt x="13171" y="3266"/>
                </a:cubicBezTo>
                <a:lnTo>
                  <a:pt x="13171" y="3096"/>
                </a:lnTo>
                <a:cubicBezTo>
                  <a:pt x="13308" y="3096"/>
                  <a:pt x="13439" y="3095"/>
                  <a:pt x="13567" y="3095"/>
                </a:cubicBezTo>
                <a:cubicBezTo>
                  <a:pt x="13663" y="3095"/>
                  <a:pt x="13758" y="3096"/>
                  <a:pt x="13854" y="3098"/>
                </a:cubicBezTo>
                <a:cubicBezTo>
                  <a:pt x="14084" y="3102"/>
                  <a:pt x="14208" y="3227"/>
                  <a:pt x="14208" y="3461"/>
                </a:cubicBezTo>
                <a:cubicBezTo>
                  <a:pt x="14210" y="4606"/>
                  <a:pt x="14210" y="5752"/>
                  <a:pt x="14208" y="6897"/>
                </a:cubicBezTo>
                <a:cubicBezTo>
                  <a:pt x="14208" y="7129"/>
                  <a:pt x="14084" y="7253"/>
                  <a:pt x="13849" y="7257"/>
                </a:cubicBezTo>
                <a:cubicBezTo>
                  <a:pt x="13813" y="7258"/>
                  <a:pt x="13776" y="7258"/>
                  <a:pt x="13739" y="7258"/>
                </a:cubicBezTo>
                <a:cubicBezTo>
                  <a:pt x="13640" y="7258"/>
                  <a:pt x="13540" y="7256"/>
                  <a:pt x="13441" y="7256"/>
                </a:cubicBezTo>
                <a:cubicBezTo>
                  <a:pt x="13365" y="7256"/>
                  <a:pt x="13289" y="7257"/>
                  <a:pt x="13213" y="7261"/>
                </a:cubicBezTo>
                <a:cubicBezTo>
                  <a:pt x="13201" y="7262"/>
                  <a:pt x="13189" y="7262"/>
                  <a:pt x="13178" y="7262"/>
                </a:cubicBezTo>
                <a:cubicBezTo>
                  <a:pt x="13058" y="7262"/>
                  <a:pt x="12996" y="7224"/>
                  <a:pt x="12955" y="7081"/>
                </a:cubicBezTo>
                <a:cubicBezTo>
                  <a:pt x="12789" y="6525"/>
                  <a:pt x="12270" y="6170"/>
                  <a:pt x="11715" y="6170"/>
                </a:cubicBezTo>
                <a:cubicBezTo>
                  <a:pt x="11592" y="6170"/>
                  <a:pt x="11466" y="6187"/>
                  <a:pt x="11342" y="6224"/>
                </a:cubicBezTo>
                <a:cubicBezTo>
                  <a:pt x="10651" y="6431"/>
                  <a:pt x="10258" y="7149"/>
                  <a:pt x="10456" y="7837"/>
                </a:cubicBezTo>
                <a:cubicBezTo>
                  <a:pt x="10619" y="8401"/>
                  <a:pt x="11129" y="8786"/>
                  <a:pt x="11715" y="8786"/>
                </a:cubicBezTo>
                <a:cubicBezTo>
                  <a:pt x="11717" y="8786"/>
                  <a:pt x="11718" y="8786"/>
                  <a:pt x="11719" y="8786"/>
                </a:cubicBezTo>
                <a:cubicBezTo>
                  <a:pt x="12306" y="8786"/>
                  <a:pt x="12815" y="8398"/>
                  <a:pt x="12975" y="7818"/>
                </a:cubicBezTo>
                <a:cubicBezTo>
                  <a:pt x="13001" y="7723"/>
                  <a:pt x="13037" y="7691"/>
                  <a:pt x="13128" y="7691"/>
                </a:cubicBezTo>
                <a:cubicBezTo>
                  <a:pt x="13132" y="7691"/>
                  <a:pt x="13136" y="7691"/>
                  <a:pt x="13140" y="7692"/>
                </a:cubicBezTo>
                <a:cubicBezTo>
                  <a:pt x="13236" y="7695"/>
                  <a:pt x="13333" y="7696"/>
                  <a:pt x="13430" y="7696"/>
                </a:cubicBezTo>
                <a:cubicBezTo>
                  <a:pt x="13560" y="7696"/>
                  <a:pt x="13691" y="7694"/>
                  <a:pt x="13821" y="7693"/>
                </a:cubicBezTo>
                <a:cubicBezTo>
                  <a:pt x="14332" y="7690"/>
                  <a:pt x="14643" y="7380"/>
                  <a:pt x="14644" y="6871"/>
                </a:cubicBezTo>
                <a:cubicBezTo>
                  <a:pt x="14646" y="5740"/>
                  <a:pt x="14644" y="4611"/>
                  <a:pt x="14644" y="3479"/>
                </a:cubicBezTo>
                <a:cubicBezTo>
                  <a:pt x="14644" y="3408"/>
                  <a:pt x="14641" y="3334"/>
                  <a:pt x="14627" y="3264"/>
                </a:cubicBezTo>
                <a:cubicBezTo>
                  <a:pt x="14549" y="2915"/>
                  <a:pt x="14262" y="2675"/>
                  <a:pt x="13903" y="2665"/>
                </a:cubicBezTo>
                <a:cubicBezTo>
                  <a:pt x="13811" y="2662"/>
                  <a:pt x="13719" y="2661"/>
                  <a:pt x="13626" y="2661"/>
                </a:cubicBezTo>
                <a:cubicBezTo>
                  <a:pt x="13477" y="2661"/>
                  <a:pt x="13326" y="2663"/>
                  <a:pt x="13168" y="2663"/>
                </a:cubicBezTo>
                <a:cubicBezTo>
                  <a:pt x="13168" y="2482"/>
                  <a:pt x="13174" y="2324"/>
                  <a:pt x="13167" y="2166"/>
                </a:cubicBezTo>
                <a:cubicBezTo>
                  <a:pt x="13161" y="2049"/>
                  <a:pt x="13091" y="1980"/>
                  <a:pt x="12973" y="1970"/>
                </a:cubicBezTo>
                <a:cubicBezTo>
                  <a:pt x="12966" y="1969"/>
                  <a:pt x="12959" y="1969"/>
                  <a:pt x="12952" y="1969"/>
                </a:cubicBezTo>
                <a:close/>
                <a:moveTo>
                  <a:pt x="4159" y="8432"/>
                </a:moveTo>
                <a:lnTo>
                  <a:pt x="4159" y="9139"/>
                </a:lnTo>
                <a:lnTo>
                  <a:pt x="2391" y="9139"/>
                </a:lnTo>
                <a:cubicBezTo>
                  <a:pt x="2486" y="9012"/>
                  <a:pt x="2562" y="8902"/>
                  <a:pt x="2649" y="8801"/>
                </a:cubicBezTo>
                <a:cubicBezTo>
                  <a:pt x="2669" y="8778"/>
                  <a:pt x="2717" y="8764"/>
                  <a:pt x="2755" y="8764"/>
                </a:cubicBezTo>
                <a:cubicBezTo>
                  <a:pt x="2762" y="8764"/>
                  <a:pt x="2768" y="8765"/>
                  <a:pt x="2774" y="8766"/>
                </a:cubicBezTo>
                <a:cubicBezTo>
                  <a:pt x="2855" y="8780"/>
                  <a:pt x="2934" y="8787"/>
                  <a:pt x="3011" y="8787"/>
                </a:cubicBezTo>
                <a:cubicBezTo>
                  <a:pt x="3299" y="8787"/>
                  <a:pt x="3563" y="8692"/>
                  <a:pt x="3814" y="8522"/>
                </a:cubicBezTo>
                <a:cubicBezTo>
                  <a:pt x="3902" y="8462"/>
                  <a:pt x="4033" y="8464"/>
                  <a:pt x="4159" y="8432"/>
                </a:cubicBezTo>
                <a:close/>
                <a:moveTo>
                  <a:pt x="4999" y="8417"/>
                </a:moveTo>
                <a:cubicBezTo>
                  <a:pt x="5064" y="8417"/>
                  <a:pt x="5129" y="8418"/>
                  <a:pt x="5194" y="8418"/>
                </a:cubicBezTo>
                <a:cubicBezTo>
                  <a:pt x="5865" y="8424"/>
                  <a:pt x="6536" y="8422"/>
                  <a:pt x="7207" y="8444"/>
                </a:cubicBezTo>
                <a:cubicBezTo>
                  <a:pt x="7379" y="8449"/>
                  <a:pt x="7557" y="8509"/>
                  <a:pt x="7723" y="8570"/>
                </a:cubicBezTo>
                <a:cubicBezTo>
                  <a:pt x="7956" y="8657"/>
                  <a:pt x="8180" y="8770"/>
                  <a:pt x="8409" y="8872"/>
                </a:cubicBezTo>
                <a:cubicBezTo>
                  <a:pt x="8398" y="8978"/>
                  <a:pt x="8389" y="9053"/>
                  <a:pt x="8379" y="9139"/>
                </a:cubicBezTo>
                <a:lnTo>
                  <a:pt x="4612" y="9139"/>
                </a:lnTo>
                <a:lnTo>
                  <a:pt x="4612" y="8418"/>
                </a:lnTo>
                <a:cubicBezTo>
                  <a:pt x="4740" y="8418"/>
                  <a:pt x="4869" y="8417"/>
                  <a:pt x="4999" y="8417"/>
                </a:cubicBezTo>
                <a:close/>
                <a:moveTo>
                  <a:pt x="8947" y="9113"/>
                </a:moveTo>
                <a:cubicBezTo>
                  <a:pt x="9031" y="9113"/>
                  <a:pt x="9036" y="9196"/>
                  <a:pt x="9005" y="9447"/>
                </a:cubicBezTo>
                <a:lnTo>
                  <a:pt x="8834" y="9447"/>
                </a:lnTo>
                <a:lnTo>
                  <a:pt x="8834" y="9137"/>
                </a:lnTo>
                <a:cubicBezTo>
                  <a:pt x="8882" y="9122"/>
                  <a:pt x="8919" y="9113"/>
                  <a:pt x="8947" y="9113"/>
                </a:cubicBezTo>
                <a:close/>
                <a:moveTo>
                  <a:pt x="5263" y="9850"/>
                </a:moveTo>
                <a:cubicBezTo>
                  <a:pt x="5228" y="9850"/>
                  <a:pt x="5193" y="9850"/>
                  <a:pt x="5159" y="9853"/>
                </a:cubicBezTo>
                <a:cubicBezTo>
                  <a:pt x="5042" y="9861"/>
                  <a:pt x="4973" y="9935"/>
                  <a:pt x="4965" y="10048"/>
                </a:cubicBezTo>
                <a:cubicBezTo>
                  <a:pt x="4955" y="10162"/>
                  <a:pt x="5013" y="10257"/>
                  <a:pt x="5129" y="10267"/>
                </a:cubicBezTo>
                <a:cubicBezTo>
                  <a:pt x="5217" y="10275"/>
                  <a:pt x="5306" y="10279"/>
                  <a:pt x="5396" y="10279"/>
                </a:cubicBezTo>
                <a:cubicBezTo>
                  <a:pt x="5489" y="10279"/>
                  <a:pt x="5582" y="10274"/>
                  <a:pt x="5674" y="10266"/>
                </a:cubicBezTo>
                <a:cubicBezTo>
                  <a:pt x="5790" y="10256"/>
                  <a:pt x="5842" y="10159"/>
                  <a:pt x="5832" y="10043"/>
                </a:cubicBezTo>
                <a:cubicBezTo>
                  <a:pt x="5824" y="9934"/>
                  <a:pt x="5760" y="9865"/>
                  <a:pt x="5650" y="9854"/>
                </a:cubicBezTo>
                <a:cubicBezTo>
                  <a:pt x="5621" y="9851"/>
                  <a:pt x="5592" y="9850"/>
                  <a:pt x="5564" y="9850"/>
                </a:cubicBezTo>
                <a:cubicBezTo>
                  <a:pt x="5515" y="9850"/>
                  <a:pt x="5467" y="9853"/>
                  <a:pt x="5419" y="9853"/>
                </a:cubicBezTo>
                <a:lnTo>
                  <a:pt x="5419" y="9851"/>
                </a:lnTo>
                <a:cubicBezTo>
                  <a:pt x="5367" y="9851"/>
                  <a:pt x="5315" y="9850"/>
                  <a:pt x="5263" y="9850"/>
                </a:cubicBezTo>
                <a:close/>
                <a:moveTo>
                  <a:pt x="13721" y="10434"/>
                </a:moveTo>
                <a:cubicBezTo>
                  <a:pt x="13745" y="10434"/>
                  <a:pt x="13769" y="10434"/>
                  <a:pt x="13792" y="10435"/>
                </a:cubicBezTo>
                <a:cubicBezTo>
                  <a:pt x="13949" y="10439"/>
                  <a:pt x="14110" y="10737"/>
                  <a:pt x="14083" y="10918"/>
                </a:cubicBezTo>
                <a:cubicBezTo>
                  <a:pt x="13953" y="10825"/>
                  <a:pt x="13825" y="10710"/>
                  <a:pt x="13675" y="10635"/>
                </a:cubicBezTo>
                <a:cubicBezTo>
                  <a:pt x="13529" y="10560"/>
                  <a:pt x="13362" y="10528"/>
                  <a:pt x="13204" y="10476"/>
                </a:cubicBezTo>
                <a:cubicBezTo>
                  <a:pt x="13204" y="10471"/>
                  <a:pt x="13204" y="10464"/>
                  <a:pt x="13204" y="10458"/>
                </a:cubicBezTo>
                <a:cubicBezTo>
                  <a:pt x="13377" y="10450"/>
                  <a:pt x="13549" y="10434"/>
                  <a:pt x="13721" y="10434"/>
                </a:cubicBezTo>
                <a:close/>
                <a:moveTo>
                  <a:pt x="9744" y="10523"/>
                </a:moveTo>
                <a:cubicBezTo>
                  <a:pt x="9658" y="10523"/>
                  <a:pt x="9572" y="10539"/>
                  <a:pt x="9529" y="10572"/>
                </a:cubicBezTo>
                <a:cubicBezTo>
                  <a:pt x="9439" y="10637"/>
                  <a:pt x="9418" y="10730"/>
                  <a:pt x="9458" y="10828"/>
                </a:cubicBezTo>
                <a:cubicBezTo>
                  <a:pt x="9500" y="10934"/>
                  <a:pt x="9586" y="10963"/>
                  <a:pt x="9684" y="10963"/>
                </a:cubicBezTo>
                <a:cubicBezTo>
                  <a:pt x="9701" y="10963"/>
                  <a:pt x="9718" y="10962"/>
                  <a:pt x="9735" y="10961"/>
                </a:cubicBezTo>
                <a:cubicBezTo>
                  <a:pt x="9756" y="10962"/>
                  <a:pt x="9776" y="10963"/>
                  <a:pt x="9796" y="10963"/>
                </a:cubicBezTo>
                <a:cubicBezTo>
                  <a:pt x="9894" y="10963"/>
                  <a:pt x="9983" y="10940"/>
                  <a:pt x="10027" y="10830"/>
                </a:cubicBezTo>
                <a:cubicBezTo>
                  <a:pt x="10069" y="10731"/>
                  <a:pt x="10046" y="10640"/>
                  <a:pt x="9958" y="10572"/>
                </a:cubicBezTo>
                <a:cubicBezTo>
                  <a:pt x="9915" y="10539"/>
                  <a:pt x="9829" y="10523"/>
                  <a:pt x="9744" y="10523"/>
                </a:cubicBezTo>
                <a:close/>
                <a:moveTo>
                  <a:pt x="8218" y="9583"/>
                </a:moveTo>
                <a:cubicBezTo>
                  <a:pt x="8318" y="9583"/>
                  <a:pt x="8394" y="9583"/>
                  <a:pt x="8439" y="9706"/>
                </a:cubicBezTo>
                <a:cubicBezTo>
                  <a:pt x="8490" y="9847"/>
                  <a:pt x="8627" y="9890"/>
                  <a:pt x="8800" y="9892"/>
                </a:cubicBezTo>
                <a:lnTo>
                  <a:pt x="8800" y="11273"/>
                </a:lnTo>
                <a:cubicBezTo>
                  <a:pt x="8760" y="11274"/>
                  <a:pt x="8713" y="11278"/>
                  <a:pt x="8667" y="11278"/>
                </a:cubicBezTo>
                <a:cubicBezTo>
                  <a:pt x="8136" y="11278"/>
                  <a:pt x="7604" y="11278"/>
                  <a:pt x="7073" y="11278"/>
                </a:cubicBezTo>
                <a:cubicBezTo>
                  <a:pt x="6542" y="11278"/>
                  <a:pt x="6010" y="11278"/>
                  <a:pt x="5479" y="11280"/>
                </a:cubicBezTo>
                <a:cubicBezTo>
                  <a:pt x="5477" y="11280"/>
                  <a:pt x="5474" y="11280"/>
                  <a:pt x="5472" y="11280"/>
                </a:cubicBezTo>
                <a:cubicBezTo>
                  <a:pt x="5382" y="11280"/>
                  <a:pt x="5315" y="11254"/>
                  <a:pt x="5253" y="11186"/>
                </a:cubicBezTo>
                <a:cubicBezTo>
                  <a:pt x="4840" y="10739"/>
                  <a:pt x="4679" y="10197"/>
                  <a:pt x="4629" y="9585"/>
                </a:cubicBezTo>
                <a:lnTo>
                  <a:pt x="4814" y="9585"/>
                </a:lnTo>
                <a:cubicBezTo>
                  <a:pt x="5948" y="9585"/>
                  <a:pt x="7083" y="9585"/>
                  <a:pt x="8218" y="9583"/>
                </a:cubicBezTo>
                <a:close/>
                <a:moveTo>
                  <a:pt x="2100" y="8422"/>
                </a:moveTo>
                <a:cubicBezTo>
                  <a:pt x="2167" y="8476"/>
                  <a:pt x="2217" y="8518"/>
                  <a:pt x="2271" y="8562"/>
                </a:cubicBezTo>
                <a:cubicBezTo>
                  <a:pt x="2180" y="8692"/>
                  <a:pt x="2095" y="8814"/>
                  <a:pt x="2006" y="8934"/>
                </a:cubicBezTo>
                <a:cubicBezTo>
                  <a:pt x="1908" y="9069"/>
                  <a:pt x="1875" y="9214"/>
                  <a:pt x="1952" y="9368"/>
                </a:cubicBezTo>
                <a:cubicBezTo>
                  <a:pt x="2032" y="9529"/>
                  <a:pt x="2174" y="9585"/>
                  <a:pt x="2347" y="9585"/>
                </a:cubicBezTo>
                <a:cubicBezTo>
                  <a:pt x="2643" y="9585"/>
                  <a:pt x="2939" y="9586"/>
                  <a:pt x="3235" y="9586"/>
                </a:cubicBezTo>
                <a:cubicBezTo>
                  <a:pt x="3494" y="9586"/>
                  <a:pt x="3753" y="9585"/>
                  <a:pt x="4012" y="9580"/>
                </a:cubicBezTo>
                <a:cubicBezTo>
                  <a:pt x="4014" y="9580"/>
                  <a:pt x="4017" y="9580"/>
                  <a:pt x="4019" y="9580"/>
                </a:cubicBezTo>
                <a:cubicBezTo>
                  <a:pt x="4157" y="9580"/>
                  <a:pt x="4197" y="9621"/>
                  <a:pt x="4209" y="9763"/>
                </a:cubicBezTo>
                <a:cubicBezTo>
                  <a:pt x="4253" y="10274"/>
                  <a:pt x="4402" y="10754"/>
                  <a:pt x="4693" y="11183"/>
                </a:cubicBezTo>
                <a:cubicBezTo>
                  <a:pt x="4709" y="11207"/>
                  <a:pt x="4723" y="11231"/>
                  <a:pt x="4747" y="11270"/>
                </a:cubicBezTo>
                <a:cubicBezTo>
                  <a:pt x="4713" y="11274"/>
                  <a:pt x="4699" y="11277"/>
                  <a:pt x="4684" y="11278"/>
                </a:cubicBezTo>
                <a:cubicBezTo>
                  <a:pt x="4643" y="11283"/>
                  <a:pt x="4604" y="11285"/>
                  <a:pt x="4567" y="11285"/>
                </a:cubicBezTo>
                <a:cubicBezTo>
                  <a:pt x="4362" y="11285"/>
                  <a:pt x="4209" y="11214"/>
                  <a:pt x="4058" y="10986"/>
                </a:cubicBezTo>
                <a:cubicBezTo>
                  <a:pt x="3797" y="10595"/>
                  <a:pt x="3386" y="10407"/>
                  <a:pt x="2972" y="10407"/>
                </a:cubicBezTo>
                <a:cubicBezTo>
                  <a:pt x="2484" y="10407"/>
                  <a:pt x="1992" y="10667"/>
                  <a:pt x="1736" y="11162"/>
                </a:cubicBezTo>
                <a:cubicBezTo>
                  <a:pt x="1706" y="11219"/>
                  <a:pt x="1688" y="11282"/>
                  <a:pt x="1610" y="11282"/>
                </a:cubicBezTo>
                <a:cubicBezTo>
                  <a:pt x="1602" y="11282"/>
                  <a:pt x="1593" y="11281"/>
                  <a:pt x="1583" y="11280"/>
                </a:cubicBezTo>
                <a:cubicBezTo>
                  <a:pt x="1491" y="11266"/>
                  <a:pt x="1391" y="11307"/>
                  <a:pt x="1333" y="11176"/>
                </a:cubicBezTo>
                <a:cubicBezTo>
                  <a:pt x="1267" y="11031"/>
                  <a:pt x="1130" y="10959"/>
                  <a:pt x="968" y="10955"/>
                </a:cubicBezTo>
                <a:cubicBezTo>
                  <a:pt x="927" y="10953"/>
                  <a:pt x="886" y="10953"/>
                  <a:pt x="842" y="10953"/>
                </a:cubicBezTo>
                <a:cubicBezTo>
                  <a:pt x="783" y="10953"/>
                  <a:pt x="719" y="10954"/>
                  <a:pt x="642" y="10954"/>
                </a:cubicBezTo>
                <a:cubicBezTo>
                  <a:pt x="665" y="10669"/>
                  <a:pt x="665" y="10399"/>
                  <a:pt x="714" y="10139"/>
                </a:cubicBezTo>
                <a:cubicBezTo>
                  <a:pt x="763" y="9892"/>
                  <a:pt x="939" y="9717"/>
                  <a:pt x="1159" y="9595"/>
                </a:cubicBezTo>
                <a:cubicBezTo>
                  <a:pt x="1358" y="9484"/>
                  <a:pt x="1508" y="9327"/>
                  <a:pt x="1627" y="9133"/>
                </a:cubicBezTo>
                <a:cubicBezTo>
                  <a:pt x="1776" y="8897"/>
                  <a:pt x="1937" y="8669"/>
                  <a:pt x="2100" y="8422"/>
                </a:cubicBezTo>
                <a:close/>
                <a:moveTo>
                  <a:pt x="2962" y="11479"/>
                </a:moveTo>
                <a:cubicBezTo>
                  <a:pt x="3129" y="11481"/>
                  <a:pt x="3267" y="11615"/>
                  <a:pt x="3271" y="11781"/>
                </a:cubicBezTo>
                <a:cubicBezTo>
                  <a:pt x="3274" y="11951"/>
                  <a:pt x="3133" y="12093"/>
                  <a:pt x="2960" y="12093"/>
                </a:cubicBezTo>
                <a:cubicBezTo>
                  <a:pt x="2960" y="12093"/>
                  <a:pt x="2959" y="12093"/>
                  <a:pt x="2958" y="12093"/>
                </a:cubicBezTo>
                <a:cubicBezTo>
                  <a:pt x="2790" y="12093"/>
                  <a:pt x="2653" y="11959"/>
                  <a:pt x="2649" y="11793"/>
                </a:cubicBezTo>
                <a:cubicBezTo>
                  <a:pt x="2646" y="11622"/>
                  <a:pt x="2788" y="11479"/>
                  <a:pt x="2962" y="11479"/>
                </a:cubicBezTo>
                <a:close/>
                <a:moveTo>
                  <a:pt x="11408" y="11479"/>
                </a:moveTo>
                <a:cubicBezTo>
                  <a:pt x="11582" y="11479"/>
                  <a:pt x="11718" y="11617"/>
                  <a:pt x="11717" y="11793"/>
                </a:cubicBezTo>
                <a:cubicBezTo>
                  <a:pt x="11714" y="11962"/>
                  <a:pt x="11582" y="12093"/>
                  <a:pt x="11411" y="12095"/>
                </a:cubicBezTo>
                <a:cubicBezTo>
                  <a:pt x="11235" y="12095"/>
                  <a:pt x="11100" y="11958"/>
                  <a:pt x="11103" y="11781"/>
                </a:cubicBezTo>
                <a:cubicBezTo>
                  <a:pt x="11104" y="11613"/>
                  <a:pt x="11238" y="11481"/>
                  <a:pt x="11408" y="11479"/>
                </a:cubicBezTo>
                <a:close/>
                <a:moveTo>
                  <a:pt x="679" y="11388"/>
                </a:moveTo>
                <a:cubicBezTo>
                  <a:pt x="756" y="11388"/>
                  <a:pt x="832" y="11388"/>
                  <a:pt x="908" y="11389"/>
                </a:cubicBezTo>
                <a:cubicBezTo>
                  <a:pt x="932" y="11391"/>
                  <a:pt x="968" y="11409"/>
                  <a:pt x="976" y="11431"/>
                </a:cubicBezTo>
                <a:cubicBezTo>
                  <a:pt x="1077" y="11651"/>
                  <a:pt x="1254" y="11716"/>
                  <a:pt x="1466" y="11716"/>
                </a:cubicBezTo>
                <a:cubicBezTo>
                  <a:pt x="1486" y="11716"/>
                  <a:pt x="1507" y="11715"/>
                  <a:pt x="1528" y="11714"/>
                </a:cubicBezTo>
                <a:cubicBezTo>
                  <a:pt x="1541" y="11714"/>
                  <a:pt x="1555" y="11720"/>
                  <a:pt x="1573" y="11724"/>
                </a:cubicBezTo>
                <a:cubicBezTo>
                  <a:pt x="1590" y="11871"/>
                  <a:pt x="1608" y="12019"/>
                  <a:pt x="1626" y="12177"/>
                </a:cubicBezTo>
                <a:lnTo>
                  <a:pt x="448" y="12177"/>
                </a:lnTo>
                <a:lnTo>
                  <a:pt x="448" y="11388"/>
                </a:lnTo>
                <a:cubicBezTo>
                  <a:pt x="526" y="11388"/>
                  <a:pt x="603" y="11388"/>
                  <a:pt x="679" y="11388"/>
                </a:cubicBezTo>
                <a:close/>
                <a:moveTo>
                  <a:pt x="10019" y="11721"/>
                </a:moveTo>
                <a:cubicBezTo>
                  <a:pt x="10037" y="11871"/>
                  <a:pt x="10056" y="12018"/>
                  <a:pt x="10076" y="12177"/>
                </a:cubicBezTo>
                <a:lnTo>
                  <a:pt x="4295" y="12177"/>
                </a:lnTo>
                <a:cubicBezTo>
                  <a:pt x="4313" y="12022"/>
                  <a:pt x="4330" y="11877"/>
                  <a:pt x="4347" y="11721"/>
                </a:cubicBezTo>
                <a:close/>
                <a:moveTo>
                  <a:pt x="14125" y="11386"/>
                </a:moveTo>
                <a:cubicBezTo>
                  <a:pt x="14215" y="11386"/>
                  <a:pt x="14307" y="11387"/>
                  <a:pt x="14402" y="11387"/>
                </a:cubicBezTo>
                <a:lnTo>
                  <a:pt x="14402" y="12180"/>
                </a:lnTo>
                <a:lnTo>
                  <a:pt x="12744" y="12180"/>
                </a:lnTo>
                <a:cubicBezTo>
                  <a:pt x="12762" y="12029"/>
                  <a:pt x="12780" y="11882"/>
                  <a:pt x="12799" y="11713"/>
                </a:cubicBezTo>
                <a:cubicBezTo>
                  <a:pt x="12890" y="11713"/>
                  <a:pt x="12984" y="11711"/>
                  <a:pt x="13080" y="11711"/>
                </a:cubicBezTo>
                <a:cubicBezTo>
                  <a:pt x="13140" y="11711"/>
                  <a:pt x="13201" y="11712"/>
                  <a:pt x="13261" y="11714"/>
                </a:cubicBezTo>
                <a:cubicBezTo>
                  <a:pt x="13272" y="11715"/>
                  <a:pt x="13283" y="11715"/>
                  <a:pt x="13294" y="11715"/>
                </a:cubicBezTo>
                <a:cubicBezTo>
                  <a:pt x="13489" y="11715"/>
                  <a:pt x="13641" y="11641"/>
                  <a:pt x="13748" y="11465"/>
                </a:cubicBezTo>
                <a:cubicBezTo>
                  <a:pt x="13770" y="11431"/>
                  <a:pt x="13819" y="11392"/>
                  <a:pt x="13856" y="11391"/>
                </a:cubicBezTo>
                <a:cubicBezTo>
                  <a:pt x="13945" y="11387"/>
                  <a:pt x="14034" y="11386"/>
                  <a:pt x="14125" y="11386"/>
                </a:cubicBezTo>
                <a:close/>
                <a:moveTo>
                  <a:pt x="2963" y="11045"/>
                </a:moveTo>
                <a:cubicBezTo>
                  <a:pt x="2552" y="11045"/>
                  <a:pt x="2217" y="11374"/>
                  <a:pt x="2213" y="11783"/>
                </a:cubicBezTo>
                <a:cubicBezTo>
                  <a:pt x="2209" y="12190"/>
                  <a:pt x="2548" y="12529"/>
                  <a:pt x="2959" y="12529"/>
                </a:cubicBezTo>
                <a:cubicBezTo>
                  <a:pt x="2960" y="12529"/>
                  <a:pt x="2961" y="12529"/>
                  <a:pt x="2962" y="12529"/>
                </a:cubicBezTo>
                <a:cubicBezTo>
                  <a:pt x="3372" y="12529"/>
                  <a:pt x="3709" y="12193"/>
                  <a:pt x="3707" y="11785"/>
                </a:cubicBezTo>
                <a:cubicBezTo>
                  <a:pt x="3704" y="11381"/>
                  <a:pt x="3372" y="11048"/>
                  <a:pt x="2968" y="11045"/>
                </a:cubicBezTo>
                <a:cubicBezTo>
                  <a:pt x="2966" y="11045"/>
                  <a:pt x="2964" y="11045"/>
                  <a:pt x="2963" y="11045"/>
                </a:cubicBezTo>
                <a:close/>
                <a:moveTo>
                  <a:pt x="11411" y="11045"/>
                </a:moveTo>
                <a:cubicBezTo>
                  <a:pt x="10998" y="11045"/>
                  <a:pt x="10668" y="11371"/>
                  <a:pt x="10667" y="11784"/>
                </a:cubicBezTo>
                <a:cubicBezTo>
                  <a:pt x="10666" y="12199"/>
                  <a:pt x="10993" y="12529"/>
                  <a:pt x="11407" y="12529"/>
                </a:cubicBezTo>
                <a:cubicBezTo>
                  <a:pt x="11407" y="12529"/>
                  <a:pt x="11408" y="12529"/>
                  <a:pt x="11409" y="12529"/>
                </a:cubicBezTo>
                <a:cubicBezTo>
                  <a:pt x="11825" y="12529"/>
                  <a:pt x="12153" y="12199"/>
                  <a:pt x="12151" y="11783"/>
                </a:cubicBezTo>
                <a:cubicBezTo>
                  <a:pt x="12150" y="11374"/>
                  <a:pt x="11824" y="11046"/>
                  <a:pt x="11416" y="11045"/>
                </a:cubicBezTo>
                <a:cubicBezTo>
                  <a:pt x="11415" y="11045"/>
                  <a:pt x="11413" y="11045"/>
                  <a:pt x="11411" y="11045"/>
                </a:cubicBezTo>
                <a:close/>
                <a:moveTo>
                  <a:pt x="11410" y="10845"/>
                </a:moveTo>
                <a:cubicBezTo>
                  <a:pt x="11931" y="10845"/>
                  <a:pt x="12355" y="11275"/>
                  <a:pt x="12351" y="11797"/>
                </a:cubicBezTo>
                <a:cubicBezTo>
                  <a:pt x="12346" y="12312"/>
                  <a:pt x="11922" y="12728"/>
                  <a:pt x="11406" y="12728"/>
                </a:cubicBezTo>
                <a:cubicBezTo>
                  <a:pt x="11405" y="12728"/>
                  <a:pt x="11404" y="12728"/>
                  <a:pt x="11403" y="12728"/>
                </a:cubicBezTo>
                <a:cubicBezTo>
                  <a:pt x="10888" y="12726"/>
                  <a:pt x="10466" y="12301"/>
                  <a:pt x="10468" y="11784"/>
                </a:cubicBezTo>
                <a:cubicBezTo>
                  <a:pt x="10469" y="11270"/>
                  <a:pt x="10894" y="10845"/>
                  <a:pt x="11408" y="10845"/>
                </a:cubicBezTo>
                <a:cubicBezTo>
                  <a:pt x="11409" y="10845"/>
                  <a:pt x="11409" y="10845"/>
                  <a:pt x="11410" y="10845"/>
                </a:cubicBezTo>
                <a:close/>
                <a:moveTo>
                  <a:pt x="2962" y="10845"/>
                </a:moveTo>
                <a:cubicBezTo>
                  <a:pt x="3482" y="10845"/>
                  <a:pt x="3907" y="11276"/>
                  <a:pt x="3899" y="11797"/>
                </a:cubicBezTo>
                <a:cubicBezTo>
                  <a:pt x="3894" y="12316"/>
                  <a:pt x="3475" y="12728"/>
                  <a:pt x="2956" y="12728"/>
                </a:cubicBezTo>
                <a:cubicBezTo>
                  <a:pt x="2955" y="12728"/>
                  <a:pt x="2955" y="12728"/>
                  <a:pt x="2954" y="12728"/>
                </a:cubicBezTo>
                <a:cubicBezTo>
                  <a:pt x="2437" y="12726"/>
                  <a:pt x="2018" y="12304"/>
                  <a:pt x="2021" y="11784"/>
                </a:cubicBezTo>
                <a:cubicBezTo>
                  <a:pt x="2022" y="11266"/>
                  <a:pt x="2441" y="10845"/>
                  <a:pt x="2959" y="10845"/>
                </a:cubicBezTo>
                <a:cubicBezTo>
                  <a:pt x="2960" y="10845"/>
                  <a:pt x="2961" y="10845"/>
                  <a:pt x="2962" y="10845"/>
                </a:cubicBezTo>
                <a:close/>
                <a:moveTo>
                  <a:pt x="3261" y="1"/>
                </a:moveTo>
                <a:cubicBezTo>
                  <a:pt x="2731" y="1"/>
                  <a:pt x="2407" y="329"/>
                  <a:pt x="2405" y="861"/>
                </a:cubicBezTo>
                <a:cubicBezTo>
                  <a:pt x="2405" y="1092"/>
                  <a:pt x="2405" y="1323"/>
                  <a:pt x="2405" y="1568"/>
                </a:cubicBezTo>
                <a:cubicBezTo>
                  <a:pt x="2354" y="1568"/>
                  <a:pt x="2310" y="1570"/>
                  <a:pt x="2268" y="1570"/>
                </a:cubicBezTo>
                <a:cubicBezTo>
                  <a:pt x="2247" y="1570"/>
                  <a:pt x="2226" y="1570"/>
                  <a:pt x="2206" y="1568"/>
                </a:cubicBezTo>
                <a:cubicBezTo>
                  <a:pt x="2182" y="1565"/>
                  <a:pt x="2158" y="1564"/>
                  <a:pt x="2135" y="1564"/>
                </a:cubicBezTo>
                <a:cubicBezTo>
                  <a:pt x="1826" y="1564"/>
                  <a:pt x="1559" y="1781"/>
                  <a:pt x="1590" y="2188"/>
                </a:cubicBezTo>
                <a:cubicBezTo>
                  <a:pt x="1603" y="2339"/>
                  <a:pt x="1593" y="2492"/>
                  <a:pt x="1593" y="2663"/>
                </a:cubicBezTo>
                <a:cubicBezTo>
                  <a:pt x="1437" y="2663"/>
                  <a:pt x="1288" y="2661"/>
                  <a:pt x="1141" y="2661"/>
                </a:cubicBezTo>
                <a:cubicBezTo>
                  <a:pt x="1049" y="2661"/>
                  <a:pt x="959" y="2662"/>
                  <a:pt x="868" y="2665"/>
                </a:cubicBezTo>
                <a:cubicBezTo>
                  <a:pt x="441" y="2676"/>
                  <a:pt x="120" y="2999"/>
                  <a:pt x="119" y="3427"/>
                </a:cubicBezTo>
                <a:cubicBezTo>
                  <a:pt x="116" y="4596"/>
                  <a:pt x="116" y="5764"/>
                  <a:pt x="119" y="6934"/>
                </a:cubicBezTo>
                <a:cubicBezTo>
                  <a:pt x="120" y="7353"/>
                  <a:pt x="439" y="7673"/>
                  <a:pt x="860" y="7690"/>
                </a:cubicBezTo>
                <a:cubicBezTo>
                  <a:pt x="941" y="7693"/>
                  <a:pt x="1023" y="7694"/>
                  <a:pt x="1104" y="7694"/>
                </a:cubicBezTo>
                <a:cubicBezTo>
                  <a:pt x="1201" y="7694"/>
                  <a:pt x="1299" y="7693"/>
                  <a:pt x="1397" y="7693"/>
                </a:cubicBezTo>
                <a:cubicBezTo>
                  <a:pt x="1696" y="7693"/>
                  <a:pt x="1692" y="7694"/>
                  <a:pt x="1803" y="7967"/>
                </a:cubicBezTo>
                <a:cubicBezTo>
                  <a:pt x="1833" y="8043"/>
                  <a:pt x="1827" y="8093"/>
                  <a:pt x="1776" y="8162"/>
                </a:cubicBezTo>
                <a:cubicBezTo>
                  <a:pt x="1606" y="8390"/>
                  <a:pt x="1439" y="8620"/>
                  <a:pt x="1286" y="8861"/>
                </a:cubicBezTo>
                <a:cubicBezTo>
                  <a:pt x="1184" y="9019"/>
                  <a:pt x="1065" y="9146"/>
                  <a:pt x="902" y="9244"/>
                </a:cubicBezTo>
                <a:cubicBezTo>
                  <a:pt x="533" y="9465"/>
                  <a:pt x="306" y="9794"/>
                  <a:pt x="246" y="10219"/>
                </a:cubicBezTo>
                <a:cubicBezTo>
                  <a:pt x="213" y="10442"/>
                  <a:pt x="234" y="10673"/>
                  <a:pt x="223" y="10899"/>
                </a:cubicBezTo>
                <a:cubicBezTo>
                  <a:pt x="220" y="10954"/>
                  <a:pt x="196" y="11021"/>
                  <a:pt x="157" y="11059"/>
                </a:cubicBezTo>
                <a:cubicBezTo>
                  <a:pt x="53" y="11166"/>
                  <a:pt x="1" y="11285"/>
                  <a:pt x="2" y="11435"/>
                </a:cubicBezTo>
                <a:cubicBezTo>
                  <a:pt x="4" y="11657"/>
                  <a:pt x="2" y="11879"/>
                  <a:pt x="2" y="12102"/>
                </a:cubicBezTo>
                <a:cubicBezTo>
                  <a:pt x="4" y="12449"/>
                  <a:pt x="177" y="12623"/>
                  <a:pt x="529" y="12624"/>
                </a:cubicBezTo>
                <a:cubicBezTo>
                  <a:pt x="727" y="12624"/>
                  <a:pt x="926" y="12625"/>
                  <a:pt x="1124" y="12625"/>
                </a:cubicBezTo>
                <a:cubicBezTo>
                  <a:pt x="1322" y="12625"/>
                  <a:pt x="1521" y="12624"/>
                  <a:pt x="1719" y="12622"/>
                </a:cubicBezTo>
                <a:cubicBezTo>
                  <a:pt x="1721" y="12622"/>
                  <a:pt x="1723" y="12622"/>
                  <a:pt x="1725" y="12622"/>
                </a:cubicBezTo>
                <a:cubicBezTo>
                  <a:pt x="1821" y="12622"/>
                  <a:pt x="1887" y="12652"/>
                  <a:pt x="1955" y="12723"/>
                </a:cubicBezTo>
                <a:cubicBezTo>
                  <a:pt x="2238" y="13018"/>
                  <a:pt x="2599" y="13166"/>
                  <a:pt x="2960" y="13166"/>
                </a:cubicBezTo>
                <a:cubicBezTo>
                  <a:pt x="3321" y="13166"/>
                  <a:pt x="3682" y="13018"/>
                  <a:pt x="3964" y="12723"/>
                </a:cubicBezTo>
                <a:cubicBezTo>
                  <a:pt x="4029" y="12653"/>
                  <a:pt x="4092" y="12622"/>
                  <a:pt x="4187" y="12622"/>
                </a:cubicBezTo>
                <a:cubicBezTo>
                  <a:pt x="5359" y="12623"/>
                  <a:pt x="6530" y="12624"/>
                  <a:pt x="7702" y="12624"/>
                </a:cubicBezTo>
                <a:cubicBezTo>
                  <a:pt x="8530" y="12624"/>
                  <a:pt x="9359" y="12624"/>
                  <a:pt x="10187" y="12623"/>
                </a:cubicBezTo>
                <a:cubicBezTo>
                  <a:pt x="10189" y="12623"/>
                  <a:pt x="10191" y="12623"/>
                  <a:pt x="10193" y="12623"/>
                </a:cubicBezTo>
                <a:cubicBezTo>
                  <a:pt x="10281" y="12623"/>
                  <a:pt x="10338" y="12652"/>
                  <a:pt x="10398" y="12717"/>
                </a:cubicBezTo>
                <a:cubicBezTo>
                  <a:pt x="10678" y="13016"/>
                  <a:pt x="11043" y="13165"/>
                  <a:pt x="11409" y="13165"/>
                </a:cubicBezTo>
                <a:cubicBezTo>
                  <a:pt x="11778" y="13165"/>
                  <a:pt x="12147" y="13014"/>
                  <a:pt x="12432" y="12713"/>
                </a:cubicBezTo>
                <a:cubicBezTo>
                  <a:pt x="12476" y="12664"/>
                  <a:pt x="12560" y="12629"/>
                  <a:pt x="12627" y="12629"/>
                </a:cubicBezTo>
                <a:cubicBezTo>
                  <a:pt x="12936" y="12625"/>
                  <a:pt x="13246" y="12621"/>
                  <a:pt x="13556" y="12621"/>
                </a:cubicBezTo>
                <a:cubicBezTo>
                  <a:pt x="13782" y="12621"/>
                  <a:pt x="14009" y="12623"/>
                  <a:pt x="14235" y="12629"/>
                </a:cubicBezTo>
                <a:cubicBezTo>
                  <a:pt x="14246" y="12629"/>
                  <a:pt x="14257" y="12629"/>
                  <a:pt x="14268" y="12629"/>
                </a:cubicBezTo>
                <a:cubicBezTo>
                  <a:pt x="14532" y="12629"/>
                  <a:pt x="14727" y="12544"/>
                  <a:pt x="14844" y="12293"/>
                </a:cubicBezTo>
                <a:lnTo>
                  <a:pt x="14844" y="11307"/>
                </a:lnTo>
                <a:cubicBezTo>
                  <a:pt x="14757" y="11203"/>
                  <a:pt x="14668" y="11099"/>
                  <a:pt x="14584" y="10992"/>
                </a:cubicBezTo>
                <a:cubicBezTo>
                  <a:pt x="14563" y="10965"/>
                  <a:pt x="14540" y="10929"/>
                  <a:pt x="14537" y="10897"/>
                </a:cubicBezTo>
                <a:cubicBezTo>
                  <a:pt x="14496" y="10395"/>
                  <a:pt x="14213" y="10090"/>
                  <a:pt x="13757" y="9917"/>
                </a:cubicBezTo>
                <a:cubicBezTo>
                  <a:pt x="12799" y="9551"/>
                  <a:pt x="11809" y="9297"/>
                  <a:pt x="10811" y="9076"/>
                </a:cubicBezTo>
                <a:cubicBezTo>
                  <a:pt x="10734" y="9059"/>
                  <a:pt x="10657" y="9021"/>
                  <a:pt x="10590" y="8978"/>
                </a:cubicBezTo>
                <a:cubicBezTo>
                  <a:pt x="10127" y="8682"/>
                  <a:pt x="9676" y="8367"/>
                  <a:pt x="9204" y="8085"/>
                </a:cubicBezTo>
                <a:cubicBezTo>
                  <a:pt x="8677" y="7769"/>
                  <a:pt x="8129" y="7475"/>
                  <a:pt x="7513" y="7390"/>
                </a:cubicBezTo>
                <a:cubicBezTo>
                  <a:pt x="7072" y="7328"/>
                  <a:pt x="6619" y="7345"/>
                  <a:pt x="6170" y="7333"/>
                </a:cubicBezTo>
                <a:cubicBezTo>
                  <a:pt x="6164" y="7332"/>
                  <a:pt x="6159" y="7332"/>
                  <a:pt x="6154" y="7332"/>
                </a:cubicBezTo>
                <a:cubicBezTo>
                  <a:pt x="5992" y="7332"/>
                  <a:pt x="5904" y="7414"/>
                  <a:pt x="5905" y="7548"/>
                </a:cubicBezTo>
                <a:cubicBezTo>
                  <a:pt x="5905" y="7682"/>
                  <a:pt x="6002" y="7761"/>
                  <a:pt x="6173" y="7766"/>
                </a:cubicBezTo>
                <a:cubicBezTo>
                  <a:pt x="6338" y="7769"/>
                  <a:pt x="6502" y="7774"/>
                  <a:pt x="6667" y="7774"/>
                </a:cubicBezTo>
                <a:cubicBezTo>
                  <a:pt x="6730" y="7774"/>
                  <a:pt x="6792" y="7773"/>
                  <a:pt x="6855" y="7771"/>
                </a:cubicBezTo>
                <a:cubicBezTo>
                  <a:pt x="6884" y="7770"/>
                  <a:pt x="6912" y="7770"/>
                  <a:pt x="6940" y="7770"/>
                </a:cubicBezTo>
                <a:cubicBezTo>
                  <a:pt x="7402" y="7770"/>
                  <a:pt x="7834" y="7890"/>
                  <a:pt x="8254" y="8082"/>
                </a:cubicBezTo>
                <a:cubicBezTo>
                  <a:pt x="9016" y="8432"/>
                  <a:pt x="9716" y="8887"/>
                  <a:pt x="10396" y="9372"/>
                </a:cubicBezTo>
                <a:cubicBezTo>
                  <a:pt x="10472" y="9427"/>
                  <a:pt x="10564" y="9464"/>
                  <a:pt x="10656" y="9486"/>
                </a:cubicBezTo>
                <a:cubicBezTo>
                  <a:pt x="11020" y="9578"/>
                  <a:pt x="11389" y="9655"/>
                  <a:pt x="11754" y="9746"/>
                </a:cubicBezTo>
                <a:cubicBezTo>
                  <a:pt x="12073" y="9827"/>
                  <a:pt x="12389" y="9921"/>
                  <a:pt x="12707" y="10009"/>
                </a:cubicBezTo>
                <a:cubicBezTo>
                  <a:pt x="12687" y="10042"/>
                  <a:pt x="12670" y="10052"/>
                  <a:pt x="12654" y="10052"/>
                </a:cubicBezTo>
                <a:cubicBezTo>
                  <a:pt x="12489" y="10055"/>
                  <a:pt x="12374" y="10129"/>
                  <a:pt x="12331" y="10290"/>
                </a:cubicBezTo>
                <a:cubicBezTo>
                  <a:pt x="12289" y="10446"/>
                  <a:pt x="12371" y="10556"/>
                  <a:pt x="12490" y="10649"/>
                </a:cubicBezTo>
                <a:cubicBezTo>
                  <a:pt x="12695" y="10805"/>
                  <a:pt x="12936" y="10872"/>
                  <a:pt x="13181" y="10931"/>
                </a:cubicBezTo>
                <a:cubicBezTo>
                  <a:pt x="13294" y="10958"/>
                  <a:pt x="13403" y="10996"/>
                  <a:pt x="13524" y="11033"/>
                </a:cubicBezTo>
                <a:cubicBezTo>
                  <a:pt x="13329" y="11278"/>
                  <a:pt x="13329" y="11278"/>
                  <a:pt x="13052" y="11278"/>
                </a:cubicBezTo>
                <a:cubicBezTo>
                  <a:pt x="13001" y="11278"/>
                  <a:pt x="12949" y="11282"/>
                  <a:pt x="12898" y="11282"/>
                </a:cubicBezTo>
                <a:cubicBezTo>
                  <a:pt x="12862" y="11282"/>
                  <a:pt x="12826" y="11280"/>
                  <a:pt x="12791" y="11274"/>
                </a:cubicBezTo>
                <a:cubicBezTo>
                  <a:pt x="12740" y="11267"/>
                  <a:pt x="12674" y="11233"/>
                  <a:pt x="12651" y="11190"/>
                </a:cubicBezTo>
                <a:cubicBezTo>
                  <a:pt x="12388" y="10696"/>
                  <a:pt x="11979" y="10418"/>
                  <a:pt x="11419" y="10415"/>
                </a:cubicBezTo>
                <a:cubicBezTo>
                  <a:pt x="11415" y="10415"/>
                  <a:pt x="11411" y="10415"/>
                  <a:pt x="11406" y="10415"/>
                </a:cubicBezTo>
                <a:cubicBezTo>
                  <a:pt x="10840" y="10415"/>
                  <a:pt x="10427" y="10694"/>
                  <a:pt x="10164" y="11199"/>
                </a:cubicBezTo>
                <a:cubicBezTo>
                  <a:pt x="10149" y="11230"/>
                  <a:pt x="10117" y="11273"/>
                  <a:pt x="10092" y="11274"/>
                </a:cubicBezTo>
                <a:cubicBezTo>
                  <a:pt x="9925" y="11277"/>
                  <a:pt x="9758" y="11277"/>
                  <a:pt x="9595" y="11277"/>
                </a:cubicBezTo>
                <a:cubicBezTo>
                  <a:pt x="9487" y="11277"/>
                  <a:pt x="9380" y="11277"/>
                  <a:pt x="9275" y="11277"/>
                </a:cubicBezTo>
                <a:cubicBezTo>
                  <a:pt x="9257" y="10798"/>
                  <a:pt x="9238" y="10340"/>
                  <a:pt x="9227" y="9882"/>
                </a:cubicBezTo>
                <a:cubicBezTo>
                  <a:pt x="9225" y="9845"/>
                  <a:pt x="9264" y="9800"/>
                  <a:pt x="9295" y="9768"/>
                </a:cubicBezTo>
                <a:cubicBezTo>
                  <a:pt x="9496" y="9570"/>
                  <a:pt x="9532" y="9068"/>
                  <a:pt x="9342" y="8857"/>
                </a:cubicBezTo>
                <a:cubicBezTo>
                  <a:pt x="9278" y="8786"/>
                  <a:pt x="9181" y="8739"/>
                  <a:pt x="9092" y="8697"/>
                </a:cubicBezTo>
                <a:cubicBezTo>
                  <a:pt x="8958" y="8636"/>
                  <a:pt x="8815" y="8596"/>
                  <a:pt x="8681" y="8535"/>
                </a:cubicBezTo>
                <a:cubicBezTo>
                  <a:pt x="8532" y="8468"/>
                  <a:pt x="8389" y="8384"/>
                  <a:pt x="8240" y="8316"/>
                </a:cubicBezTo>
                <a:cubicBezTo>
                  <a:pt x="7901" y="8163"/>
                  <a:pt x="7560" y="8006"/>
                  <a:pt x="7180" y="8005"/>
                </a:cubicBezTo>
                <a:cubicBezTo>
                  <a:pt x="6881" y="8004"/>
                  <a:pt x="6582" y="8003"/>
                  <a:pt x="6284" y="8003"/>
                </a:cubicBezTo>
                <a:cubicBezTo>
                  <a:pt x="5640" y="8003"/>
                  <a:pt x="4997" y="8005"/>
                  <a:pt x="4354" y="8006"/>
                </a:cubicBezTo>
                <a:lnTo>
                  <a:pt x="4229" y="8006"/>
                </a:lnTo>
                <a:cubicBezTo>
                  <a:pt x="4277" y="7796"/>
                  <a:pt x="4277" y="7793"/>
                  <a:pt x="4472" y="7784"/>
                </a:cubicBezTo>
                <a:cubicBezTo>
                  <a:pt x="4689" y="7776"/>
                  <a:pt x="4907" y="7774"/>
                  <a:pt x="5123" y="7769"/>
                </a:cubicBezTo>
                <a:cubicBezTo>
                  <a:pt x="5290" y="7764"/>
                  <a:pt x="5392" y="7676"/>
                  <a:pt x="5389" y="7545"/>
                </a:cubicBezTo>
                <a:cubicBezTo>
                  <a:pt x="5387" y="7412"/>
                  <a:pt x="5285" y="7334"/>
                  <a:pt x="5116" y="7334"/>
                </a:cubicBezTo>
                <a:lnTo>
                  <a:pt x="4325" y="7334"/>
                </a:lnTo>
                <a:cubicBezTo>
                  <a:pt x="4320" y="7314"/>
                  <a:pt x="4308" y="7283"/>
                  <a:pt x="4301" y="7250"/>
                </a:cubicBezTo>
                <a:cubicBezTo>
                  <a:pt x="4170" y="6629"/>
                  <a:pt x="3683" y="6196"/>
                  <a:pt x="3088" y="6175"/>
                </a:cubicBezTo>
                <a:cubicBezTo>
                  <a:pt x="3068" y="6174"/>
                  <a:pt x="3048" y="6173"/>
                  <a:pt x="3029" y="6173"/>
                </a:cubicBezTo>
                <a:cubicBezTo>
                  <a:pt x="2408" y="6173"/>
                  <a:pt x="1920" y="6546"/>
                  <a:pt x="1746" y="7162"/>
                </a:cubicBezTo>
                <a:cubicBezTo>
                  <a:pt x="1725" y="7238"/>
                  <a:pt x="1692" y="7260"/>
                  <a:pt x="1624" y="7260"/>
                </a:cubicBezTo>
                <a:cubicBezTo>
                  <a:pt x="1622" y="7260"/>
                  <a:pt x="1620" y="7260"/>
                  <a:pt x="1617" y="7260"/>
                </a:cubicBezTo>
                <a:cubicBezTo>
                  <a:pt x="1537" y="7259"/>
                  <a:pt x="1457" y="7259"/>
                  <a:pt x="1376" y="7259"/>
                </a:cubicBezTo>
                <a:cubicBezTo>
                  <a:pt x="1289" y="7259"/>
                  <a:pt x="1201" y="7259"/>
                  <a:pt x="1113" y="7259"/>
                </a:cubicBezTo>
                <a:cubicBezTo>
                  <a:pt x="1064" y="7259"/>
                  <a:pt x="1014" y="7259"/>
                  <a:pt x="965" y="7259"/>
                </a:cubicBezTo>
                <a:cubicBezTo>
                  <a:pt x="667" y="7257"/>
                  <a:pt x="553" y="7143"/>
                  <a:pt x="553" y="6847"/>
                </a:cubicBezTo>
                <a:cubicBezTo>
                  <a:pt x="552" y="5988"/>
                  <a:pt x="552" y="5128"/>
                  <a:pt x="552" y="4267"/>
                </a:cubicBezTo>
                <a:cubicBezTo>
                  <a:pt x="552" y="3992"/>
                  <a:pt x="551" y="3717"/>
                  <a:pt x="553" y="3441"/>
                </a:cubicBezTo>
                <a:cubicBezTo>
                  <a:pt x="556" y="3266"/>
                  <a:pt x="660" y="3118"/>
                  <a:pt x="816" y="3109"/>
                </a:cubicBezTo>
                <a:cubicBezTo>
                  <a:pt x="919" y="3103"/>
                  <a:pt x="1022" y="3101"/>
                  <a:pt x="1127" y="3101"/>
                </a:cubicBezTo>
                <a:cubicBezTo>
                  <a:pt x="1279" y="3101"/>
                  <a:pt x="1434" y="3105"/>
                  <a:pt x="1593" y="3105"/>
                </a:cubicBezTo>
                <a:cubicBezTo>
                  <a:pt x="1593" y="3297"/>
                  <a:pt x="1590" y="3479"/>
                  <a:pt x="1593" y="3662"/>
                </a:cubicBezTo>
                <a:cubicBezTo>
                  <a:pt x="1598" y="3974"/>
                  <a:pt x="1801" y="4176"/>
                  <a:pt x="2113" y="4182"/>
                </a:cubicBezTo>
                <a:cubicBezTo>
                  <a:pt x="2145" y="4182"/>
                  <a:pt x="2176" y="4182"/>
                  <a:pt x="2208" y="4182"/>
                </a:cubicBezTo>
                <a:cubicBezTo>
                  <a:pt x="2271" y="4182"/>
                  <a:pt x="2336" y="4182"/>
                  <a:pt x="2405" y="4182"/>
                </a:cubicBezTo>
                <a:cubicBezTo>
                  <a:pt x="2405" y="4427"/>
                  <a:pt x="2405" y="4649"/>
                  <a:pt x="2405" y="4870"/>
                </a:cubicBezTo>
                <a:cubicBezTo>
                  <a:pt x="2405" y="5432"/>
                  <a:pt x="2721" y="5752"/>
                  <a:pt x="3283" y="5752"/>
                </a:cubicBezTo>
                <a:lnTo>
                  <a:pt x="7935" y="5752"/>
                </a:lnTo>
                <a:cubicBezTo>
                  <a:pt x="7948" y="5752"/>
                  <a:pt x="7962" y="5752"/>
                  <a:pt x="7976" y="5752"/>
                </a:cubicBezTo>
                <a:cubicBezTo>
                  <a:pt x="8010" y="5752"/>
                  <a:pt x="8045" y="5751"/>
                  <a:pt x="8079" y="5746"/>
                </a:cubicBezTo>
                <a:cubicBezTo>
                  <a:pt x="8190" y="5729"/>
                  <a:pt x="8251" y="5655"/>
                  <a:pt x="8258" y="5548"/>
                </a:cubicBezTo>
                <a:cubicBezTo>
                  <a:pt x="8264" y="5441"/>
                  <a:pt x="8208" y="5361"/>
                  <a:pt x="8102" y="5333"/>
                </a:cubicBezTo>
                <a:cubicBezTo>
                  <a:pt x="8047" y="5318"/>
                  <a:pt x="7988" y="5317"/>
                  <a:pt x="7931" y="5317"/>
                </a:cubicBezTo>
                <a:cubicBezTo>
                  <a:pt x="7701" y="5316"/>
                  <a:pt x="7471" y="5316"/>
                  <a:pt x="7241" y="5316"/>
                </a:cubicBezTo>
                <a:cubicBezTo>
                  <a:pt x="7012" y="5316"/>
                  <a:pt x="6783" y="5316"/>
                  <a:pt x="6553" y="5316"/>
                </a:cubicBezTo>
                <a:cubicBezTo>
                  <a:pt x="6503" y="5316"/>
                  <a:pt x="6452" y="5310"/>
                  <a:pt x="6402" y="5307"/>
                </a:cubicBezTo>
                <a:lnTo>
                  <a:pt x="6402" y="444"/>
                </a:lnTo>
                <a:cubicBezTo>
                  <a:pt x="6432" y="440"/>
                  <a:pt x="6452" y="437"/>
                  <a:pt x="6471" y="437"/>
                </a:cubicBezTo>
                <a:cubicBezTo>
                  <a:pt x="7778" y="437"/>
                  <a:pt x="9086" y="436"/>
                  <a:pt x="10394" y="436"/>
                </a:cubicBezTo>
                <a:cubicBezTo>
                  <a:pt x="11047" y="436"/>
                  <a:pt x="11701" y="436"/>
                  <a:pt x="12355" y="437"/>
                </a:cubicBezTo>
                <a:cubicBezTo>
                  <a:pt x="12590" y="437"/>
                  <a:pt x="12728" y="581"/>
                  <a:pt x="12735" y="819"/>
                </a:cubicBezTo>
                <a:cubicBezTo>
                  <a:pt x="12740" y="958"/>
                  <a:pt x="12731" y="1099"/>
                  <a:pt x="12740" y="1239"/>
                </a:cubicBezTo>
                <a:cubicBezTo>
                  <a:pt x="12748" y="1368"/>
                  <a:pt x="12842" y="1451"/>
                  <a:pt x="12955" y="1451"/>
                </a:cubicBezTo>
                <a:cubicBezTo>
                  <a:pt x="12960" y="1451"/>
                  <a:pt x="12964" y="1451"/>
                  <a:pt x="12969" y="1451"/>
                </a:cubicBezTo>
                <a:cubicBezTo>
                  <a:pt x="13083" y="1444"/>
                  <a:pt x="13164" y="1357"/>
                  <a:pt x="13170" y="1227"/>
                </a:cubicBezTo>
                <a:cubicBezTo>
                  <a:pt x="13174" y="1102"/>
                  <a:pt x="13171" y="975"/>
                  <a:pt x="13171" y="850"/>
                </a:cubicBezTo>
                <a:cubicBezTo>
                  <a:pt x="13167" y="329"/>
                  <a:pt x="12839" y="1"/>
                  <a:pt x="12318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" name="Google Shape;339;p7"/>
          <p:cNvSpPr/>
          <p:nvPr/>
        </p:nvSpPr>
        <p:spPr>
          <a:xfrm>
            <a:off x="4309696" y="4182704"/>
            <a:ext cx="524563" cy="526616"/>
          </a:xfrm>
          <a:custGeom>
            <a:avLst/>
            <a:gdLst/>
            <a:ahLst/>
            <a:cxnLst/>
            <a:rect l="l" t="t" r="r" b="b"/>
            <a:pathLst>
              <a:path w="14963" h="13466" extrusionOk="0">
                <a:moveTo>
                  <a:pt x="10306" y="437"/>
                </a:moveTo>
                <a:cubicBezTo>
                  <a:pt x="10327" y="437"/>
                  <a:pt x="10354" y="443"/>
                  <a:pt x="10386" y="453"/>
                </a:cubicBezTo>
                <a:cubicBezTo>
                  <a:pt x="10469" y="480"/>
                  <a:pt x="10547" y="516"/>
                  <a:pt x="10630" y="541"/>
                </a:cubicBezTo>
                <a:cubicBezTo>
                  <a:pt x="10748" y="577"/>
                  <a:pt x="10765" y="648"/>
                  <a:pt x="10707" y="771"/>
                </a:cubicBezTo>
                <a:cubicBezTo>
                  <a:pt x="10534" y="708"/>
                  <a:pt x="10372" y="649"/>
                  <a:pt x="10212" y="591"/>
                </a:cubicBezTo>
                <a:cubicBezTo>
                  <a:pt x="10220" y="482"/>
                  <a:pt x="10243" y="437"/>
                  <a:pt x="10306" y="437"/>
                </a:cubicBezTo>
                <a:close/>
                <a:moveTo>
                  <a:pt x="9628" y="843"/>
                </a:moveTo>
                <a:cubicBezTo>
                  <a:pt x="10076" y="1006"/>
                  <a:pt x="10517" y="1167"/>
                  <a:pt x="10972" y="1330"/>
                </a:cubicBezTo>
                <a:cubicBezTo>
                  <a:pt x="10905" y="1513"/>
                  <a:pt x="10843" y="1682"/>
                  <a:pt x="10775" y="1872"/>
                </a:cubicBezTo>
                <a:cubicBezTo>
                  <a:pt x="10326" y="1708"/>
                  <a:pt x="9886" y="1548"/>
                  <a:pt x="9433" y="1383"/>
                </a:cubicBezTo>
                <a:cubicBezTo>
                  <a:pt x="9499" y="1202"/>
                  <a:pt x="9560" y="1031"/>
                  <a:pt x="9628" y="843"/>
                </a:cubicBezTo>
                <a:close/>
                <a:moveTo>
                  <a:pt x="9855" y="2278"/>
                </a:moveTo>
                <a:cubicBezTo>
                  <a:pt x="9804" y="2278"/>
                  <a:pt x="9720" y="2349"/>
                  <a:pt x="9695" y="2404"/>
                </a:cubicBezTo>
                <a:cubicBezTo>
                  <a:pt x="9670" y="2461"/>
                  <a:pt x="9680" y="2588"/>
                  <a:pt x="9717" y="2610"/>
                </a:cubicBezTo>
                <a:cubicBezTo>
                  <a:pt x="9845" y="2685"/>
                  <a:pt x="9987" y="2751"/>
                  <a:pt x="10131" y="2772"/>
                </a:cubicBezTo>
                <a:cubicBezTo>
                  <a:pt x="10138" y="2773"/>
                  <a:pt x="10145" y="2773"/>
                  <a:pt x="10152" y="2773"/>
                </a:cubicBezTo>
                <a:cubicBezTo>
                  <a:pt x="10245" y="2773"/>
                  <a:pt x="10304" y="2674"/>
                  <a:pt x="10318" y="2543"/>
                </a:cubicBezTo>
                <a:cubicBezTo>
                  <a:pt x="10302" y="2513"/>
                  <a:pt x="10289" y="2439"/>
                  <a:pt x="10248" y="2419"/>
                </a:cubicBezTo>
                <a:cubicBezTo>
                  <a:pt x="10127" y="2357"/>
                  <a:pt x="9997" y="2302"/>
                  <a:pt x="9863" y="2279"/>
                </a:cubicBezTo>
                <a:cubicBezTo>
                  <a:pt x="9861" y="2279"/>
                  <a:pt x="9858" y="2278"/>
                  <a:pt x="9855" y="2278"/>
                </a:cubicBezTo>
                <a:close/>
                <a:moveTo>
                  <a:pt x="5329" y="1349"/>
                </a:moveTo>
                <a:cubicBezTo>
                  <a:pt x="5284" y="1349"/>
                  <a:pt x="5239" y="1367"/>
                  <a:pt x="5197" y="1402"/>
                </a:cubicBezTo>
                <a:cubicBezTo>
                  <a:pt x="5002" y="1567"/>
                  <a:pt x="4809" y="1736"/>
                  <a:pt x="4627" y="1914"/>
                </a:cubicBezTo>
                <a:cubicBezTo>
                  <a:pt x="4509" y="2031"/>
                  <a:pt x="4557" y="2202"/>
                  <a:pt x="4712" y="2265"/>
                </a:cubicBezTo>
                <a:cubicBezTo>
                  <a:pt x="4754" y="2280"/>
                  <a:pt x="4795" y="2290"/>
                  <a:pt x="4859" y="2310"/>
                </a:cubicBezTo>
                <a:cubicBezTo>
                  <a:pt x="4778" y="2384"/>
                  <a:pt x="4712" y="2441"/>
                  <a:pt x="4650" y="2500"/>
                </a:cubicBezTo>
                <a:cubicBezTo>
                  <a:pt x="4536" y="2608"/>
                  <a:pt x="4519" y="2733"/>
                  <a:pt x="4604" y="2829"/>
                </a:cubicBezTo>
                <a:cubicBezTo>
                  <a:pt x="4649" y="2878"/>
                  <a:pt x="4701" y="2904"/>
                  <a:pt x="4758" y="2904"/>
                </a:cubicBezTo>
                <a:cubicBezTo>
                  <a:pt x="4815" y="2904"/>
                  <a:pt x="4876" y="2878"/>
                  <a:pt x="4936" y="2825"/>
                </a:cubicBezTo>
                <a:cubicBezTo>
                  <a:pt x="5067" y="2712"/>
                  <a:pt x="5195" y="2594"/>
                  <a:pt x="5325" y="2478"/>
                </a:cubicBezTo>
                <a:cubicBezTo>
                  <a:pt x="5623" y="2214"/>
                  <a:pt x="5610" y="2107"/>
                  <a:pt x="5251" y="1936"/>
                </a:cubicBezTo>
                <a:cubicBezTo>
                  <a:pt x="5331" y="1862"/>
                  <a:pt x="5412" y="1795"/>
                  <a:pt x="5483" y="1719"/>
                </a:cubicBezTo>
                <a:cubicBezTo>
                  <a:pt x="5569" y="1627"/>
                  <a:pt x="5567" y="1500"/>
                  <a:pt x="5483" y="1420"/>
                </a:cubicBezTo>
                <a:cubicBezTo>
                  <a:pt x="5435" y="1374"/>
                  <a:pt x="5382" y="1349"/>
                  <a:pt x="5329" y="1349"/>
                </a:cubicBezTo>
                <a:close/>
                <a:moveTo>
                  <a:pt x="9648" y="2813"/>
                </a:moveTo>
                <a:cubicBezTo>
                  <a:pt x="9600" y="2813"/>
                  <a:pt x="9504" y="2912"/>
                  <a:pt x="9492" y="2977"/>
                </a:cubicBezTo>
                <a:cubicBezTo>
                  <a:pt x="9479" y="3043"/>
                  <a:pt x="9526" y="3149"/>
                  <a:pt x="9583" y="3192"/>
                </a:cubicBezTo>
                <a:cubicBezTo>
                  <a:pt x="9662" y="3252"/>
                  <a:pt x="9772" y="3282"/>
                  <a:pt x="9873" y="3305"/>
                </a:cubicBezTo>
                <a:cubicBezTo>
                  <a:pt x="9888" y="3308"/>
                  <a:pt x="9902" y="3310"/>
                  <a:pt x="9916" y="3310"/>
                </a:cubicBezTo>
                <a:cubicBezTo>
                  <a:pt x="10028" y="3310"/>
                  <a:pt x="10123" y="3206"/>
                  <a:pt x="10123" y="3068"/>
                </a:cubicBezTo>
                <a:cubicBezTo>
                  <a:pt x="10113" y="3045"/>
                  <a:pt x="10104" y="2978"/>
                  <a:pt x="10073" y="2964"/>
                </a:cubicBezTo>
                <a:cubicBezTo>
                  <a:pt x="9937" y="2902"/>
                  <a:pt x="9798" y="2837"/>
                  <a:pt x="9652" y="2813"/>
                </a:cubicBezTo>
                <a:cubicBezTo>
                  <a:pt x="9651" y="2813"/>
                  <a:pt x="9649" y="2813"/>
                  <a:pt x="9648" y="2813"/>
                </a:cubicBezTo>
                <a:close/>
                <a:moveTo>
                  <a:pt x="9282" y="1792"/>
                </a:moveTo>
                <a:cubicBezTo>
                  <a:pt x="9734" y="1957"/>
                  <a:pt x="10175" y="2117"/>
                  <a:pt x="10625" y="2280"/>
                </a:cubicBezTo>
                <a:cubicBezTo>
                  <a:pt x="10416" y="2857"/>
                  <a:pt x="10211" y="3421"/>
                  <a:pt x="10000" y="4001"/>
                </a:cubicBezTo>
                <a:cubicBezTo>
                  <a:pt x="9550" y="3837"/>
                  <a:pt x="9110" y="3676"/>
                  <a:pt x="8657" y="3511"/>
                </a:cubicBezTo>
                <a:cubicBezTo>
                  <a:pt x="8868" y="2933"/>
                  <a:pt x="9073" y="2370"/>
                  <a:pt x="9282" y="1792"/>
                </a:cubicBezTo>
                <a:close/>
                <a:moveTo>
                  <a:pt x="1431" y="4763"/>
                </a:moveTo>
                <a:cubicBezTo>
                  <a:pt x="1740" y="4874"/>
                  <a:pt x="2043" y="4984"/>
                  <a:pt x="2364" y="5101"/>
                </a:cubicBezTo>
                <a:cubicBezTo>
                  <a:pt x="2307" y="5258"/>
                  <a:pt x="2255" y="5397"/>
                  <a:pt x="2200" y="5550"/>
                </a:cubicBezTo>
                <a:cubicBezTo>
                  <a:pt x="1888" y="5437"/>
                  <a:pt x="1584" y="5326"/>
                  <a:pt x="1268" y="5212"/>
                </a:cubicBezTo>
                <a:cubicBezTo>
                  <a:pt x="1322" y="5061"/>
                  <a:pt x="1372" y="4921"/>
                  <a:pt x="1431" y="4763"/>
                </a:cubicBezTo>
                <a:close/>
                <a:moveTo>
                  <a:pt x="727" y="5478"/>
                </a:moveTo>
                <a:cubicBezTo>
                  <a:pt x="1301" y="5688"/>
                  <a:pt x="1868" y="5894"/>
                  <a:pt x="2443" y="6102"/>
                </a:cubicBezTo>
                <a:cubicBezTo>
                  <a:pt x="2396" y="6235"/>
                  <a:pt x="2352" y="6354"/>
                  <a:pt x="2302" y="6490"/>
                </a:cubicBezTo>
                <a:cubicBezTo>
                  <a:pt x="1725" y="6280"/>
                  <a:pt x="1161" y="6075"/>
                  <a:pt x="584" y="5866"/>
                </a:cubicBezTo>
                <a:cubicBezTo>
                  <a:pt x="634" y="5729"/>
                  <a:pt x="677" y="5612"/>
                  <a:pt x="727" y="5478"/>
                </a:cubicBezTo>
                <a:close/>
                <a:moveTo>
                  <a:pt x="13773" y="4612"/>
                </a:moveTo>
                <a:cubicBezTo>
                  <a:pt x="13944" y="4612"/>
                  <a:pt x="14118" y="4639"/>
                  <a:pt x="14296" y="4692"/>
                </a:cubicBezTo>
                <a:cubicBezTo>
                  <a:pt x="14356" y="4711"/>
                  <a:pt x="14427" y="4779"/>
                  <a:pt x="14446" y="4839"/>
                </a:cubicBezTo>
                <a:cubicBezTo>
                  <a:pt x="14632" y="5473"/>
                  <a:pt x="14508" y="6048"/>
                  <a:pt x="14067" y="6535"/>
                </a:cubicBezTo>
                <a:cubicBezTo>
                  <a:pt x="13710" y="6931"/>
                  <a:pt x="13272" y="7110"/>
                  <a:pt x="12780" y="7110"/>
                </a:cubicBezTo>
                <a:cubicBezTo>
                  <a:pt x="12662" y="7110"/>
                  <a:pt x="12540" y="7100"/>
                  <a:pt x="12416" y="7079"/>
                </a:cubicBezTo>
                <a:cubicBezTo>
                  <a:pt x="12409" y="7067"/>
                  <a:pt x="12402" y="7052"/>
                  <a:pt x="12395" y="7040"/>
                </a:cubicBezTo>
                <a:cubicBezTo>
                  <a:pt x="12496" y="6944"/>
                  <a:pt x="12594" y="6844"/>
                  <a:pt x="12699" y="6753"/>
                </a:cubicBezTo>
                <a:cubicBezTo>
                  <a:pt x="12731" y="6726"/>
                  <a:pt x="12785" y="6712"/>
                  <a:pt x="12829" y="6711"/>
                </a:cubicBezTo>
                <a:cubicBezTo>
                  <a:pt x="12887" y="6709"/>
                  <a:pt x="12945" y="6709"/>
                  <a:pt x="13003" y="6709"/>
                </a:cubicBezTo>
                <a:cubicBezTo>
                  <a:pt x="13084" y="6709"/>
                  <a:pt x="13164" y="6709"/>
                  <a:pt x="13244" y="6709"/>
                </a:cubicBezTo>
                <a:cubicBezTo>
                  <a:pt x="13270" y="6709"/>
                  <a:pt x="13295" y="6709"/>
                  <a:pt x="13320" y="6709"/>
                </a:cubicBezTo>
                <a:cubicBezTo>
                  <a:pt x="13503" y="6708"/>
                  <a:pt x="13602" y="6628"/>
                  <a:pt x="13601" y="6490"/>
                </a:cubicBezTo>
                <a:cubicBezTo>
                  <a:pt x="13598" y="6356"/>
                  <a:pt x="13503" y="6280"/>
                  <a:pt x="13329" y="6275"/>
                </a:cubicBezTo>
                <a:cubicBezTo>
                  <a:pt x="13292" y="6273"/>
                  <a:pt x="13254" y="6270"/>
                  <a:pt x="13182" y="6268"/>
                </a:cubicBezTo>
                <a:cubicBezTo>
                  <a:pt x="13262" y="6186"/>
                  <a:pt x="13325" y="6124"/>
                  <a:pt x="13387" y="6060"/>
                </a:cubicBezTo>
                <a:cubicBezTo>
                  <a:pt x="13580" y="5869"/>
                  <a:pt x="13772" y="5679"/>
                  <a:pt x="13961" y="5486"/>
                </a:cubicBezTo>
                <a:cubicBezTo>
                  <a:pt x="14063" y="5382"/>
                  <a:pt x="14070" y="5252"/>
                  <a:pt x="13987" y="5164"/>
                </a:cubicBezTo>
                <a:cubicBezTo>
                  <a:pt x="13945" y="5119"/>
                  <a:pt x="13893" y="5097"/>
                  <a:pt x="13838" y="5097"/>
                </a:cubicBezTo>
                <a:cubicBezTo>
                  <a:pt x="13776" y="5097"/>
                  <a:pt x="13711" y="5125"/>
                  <a:pt x="13654" y="5182"/>
                </a:cubicBezTo>
                <a:cubicBezTo>
                  <a:pt x="13510" y="5325"/>
                  <a:pt x="13372" y="5471"/>
                  <a:pt x="13194" y="5607"/>
                </a:cubicBezTo>
                <a:cubicBezTo>
                  <a:pt x="13194" y="5552"/>
                  <a:pt x="13195" y="5500"/>
                  <a:pt x="13192" y="5446"/>
                </a:cubicBezTo>
                <a:cubicBezTo>
                  <a:pt x="13185" y="5303"/>
                  <a:pt x="13100" y="5215"/>
                  <a:pt x="12975" y="5215"/>
                </a:cubicBezTo>
                <a:cubicBezTo>
                  <a:pt x="12973" y="5215"/>
                  <a:pt x="12971" y="5215"/>
                  <a:pt x="12969" y="5215"/>
                </a:cubicBezTo>
                <a:cubicBezTo>
                  <a:pt x="12845" y="5218"/>
                  <a:pt x="12762" y="5305"/>
                  <a:pt x="12759" y="5444"/>
                </a:cubicBezTo>
                <a:cubicBezTo>
                  <a:pt x="12756" y="5622"/>
                  <a:pt x="12761" y="5802"/>
                  <a:pt x="12758" y="5980"/>
                </a:cubicBezTo>
                <a:cubicBezTo>
                  <a:pt x="12756" y="6021"/>
                  <a:pt x="12754" y="6074"/>
                  <a:pt x="12729" y="6099"/>
                </a:cubicBezTo>
                <a:cubicBezTo>
                  <a:pt x="12518" y="6317"/>
                  <a:pt x="12303" y="6530"/>
                  <a:pt x="12083" y="6749"/>
                </a:cubicBezTo>
                <a:cubicBezTo>
                  <a:pt x="11889" y="6111"/>
                  <a:pt x="12218" y="5288"/>
                  <a:pt x="12813" y="4907"/>
                </a:cubicBezTo>
                <a:cubicBezTo>
                  <a:pt x="13118" y="4713"/>
                  <a:pt x="13439" y="4612"/>
                  <a:pt x="13773" y="4612"/>
                </a:cubicBezTo>
                <a:close/>
                <a:moveTo>
                  <a:pt x="661" y="6356"/>
                </a:moveTo>
                <a:cubicBezTo>
                  <a:pt x="1090" y="6513"/>
                  <a:pt x="1506" y="6665"/>
                  <a:pt x="1926" y="6817"/>
                </a:cubicBezTo>
                <a:cubicBezTo>
                  <a:pt x="1852" y="7119"/>
                  <a:pt x="1695" y="7329"/>
                  <a:pt x="1396" y="7401"/>
                </a:cubicBezTo>
                <a:cubicBezTo>
                  <a:pt x="1333" y="7417"/>
                  <a:pt x="1273" y="7425"/>
                  <a:pt x="1214" y="7425"/>
                </a:cubicBezTo>
                <a:cubicBezTo>
                  <a:pt x="1017" y="7425"/>
                  <a:pt x="846" y="7336"/>
                  <a:pt x="710" y="7169"/>
                </a:cubicBezTo>
                <a:cubicBezTo>
                  <a:pt x="506" y="6919"/>
                  <a:pt x="520" y="6646"/>
                  <a:pt x="661" y="6356"/>
                </a:cubicBezTo>
                <a:close/>
                <a:moveTo>
                  <a:pt x="3264" y="8518"/>
                </a:moveTo>
                <a:cubicBezTo>
                  <a:pt x="3283" y="8518"/>
                  <a:pt x="3305" y="8521"/>
                  <a:pt x="3322" y="8521"/>
                </a:cubicBezTo>
                <a:lnTo>
                  <a:pt x="3782" y="8521"/>
                </a:lnTo>
                <a:cubicBezTo>
                  <a:pt x="3750" y="8733"/>
                  <a:pt x="3521" y="8912"/>
                  <a:pt x="3320" y="8912"/>
                </a:cubicBezTo>
                <a:cubicBezTo>
                  <a:pt x="3279" y="8912"/>
                  <a:pt x="3239" y="8904"/>
                  <a:pt x="3203" y="8889"/>
                </a:cubicBezTo>
                <a:cubicBezTo>
                  <a:pt x="3141" y="8863"/>
                  <a:pt x="3079" y="8760"/>
                  <a:pt x="3080" y="8693"/>
                </a:cubicBezTo>
                <a:cubicBezTo>
                  <a:pt x="3080" y="8638"/>
                  <a:pt x="3167" y="8577"/>
                  <a:pt x="3224" y="8528"/>
                </a:cubicBezTo>
                <a:cubicBezTo>
                  <a:pt x="3233" y="8520"/>
                  <a:pt x="3248" y="8518"/>
                  <a:pt x="3264" y="8518"/>
                </a:cubicBezTo>
                <a:close/>
                <a:moveTo>
                  <a:pt x="11618" y="8521"/>
                </a:moveTo>
                <a:cubicBezTo>
                  <a:pt x="11698" y="8521"/>
                  <a:pt x="11777" y="8524"/>
                  <a:pt x="11855" y="8532"/>
                </a:cubicBezTo>
                <a:cubicBezTo>
                  <a:pt x="11915" y="8538"/>
                  <a:pt x="11999" y="8626"/>
                  <a:pt x="12007" y="8686"/>
                </a:cubicBezTo>
                <a:cubicBezTo>
                  <a:pt x="12016" y="8746"/>
                  <a:pt x="11962" y="8849"/>
                  <a:pt x="11906" y="8879"/>
                </a:cubicBezTo>
                <a:cubicBezTo>
                  <a:pt x="11865" y="8901"/>
                  <a:pt x="11819" y="8912"/>
                  <a:pt x="11771" y="8912"/>
                </a:cubicBezTo>
                <a:cubicBezTo>
                  <a:pt x="11569" y="8912"/>
                  <a:pt x="11330" y="8731"/>
                  <a:pt x="11311" y="8525"/>
                </a:cubicBezTo>
                <a:cubicBezTo>
                  <a:pt x="11413" y="8525"/>
                  <a:pt x="11516" y="8521"/>
                  <a:pt x="11618" y="8521"/>
                </a:cubicBezTo>
                <a:close/>
                <a:moveTo>
                  <a:pt x="11044" y="9079"/>
                </a:moveTo>
                <a:cubicBezTo>
                  <a:pt x="11046" y="9088"/>
                  <a:pt x="11048" y="9098"/>
                  <a:pt x="11051" y="9106"/>
                </a:cubicBezTo>
                <a:cubicBezTo>
                  <a:pt x="10969" y="9136"/>
                  <a:pt x="10887" y="9171"/>
                  <a:pt x="10803" y="9196"/>
                </a:cubicBezTo>
                <a:cubicBezTo>
                  <a:pt x="10637" y="9246"/>
                  <a:pt x="10466" y="9283"/>
                  <a:pt x="10303" y="9340"/>
                </a:cubicBezTo>
                <a:cubicBezTo>
                  <a:pt x="9966" y="9460"/>
                  <a:pt x="9621" y="9486"/>
                  <a:pt x="9267" y="9486"/>
                </a:cubicBezTo>
                <a:cubicBezTo>
                  <a:pt x="9238" y="9486"/>
                  <a:pt x="9208" y="9486"/>
                  <a:pt x="9178" y="9485"/>
                </a:cubicBezTo>
                <a:cubicBezTo>
                  <a:pt x="8636" y="9481"/>
                  <a:pt x="8095" y="9478"/>
                  <a:pt x="7554" y="9478"/>
                </a:cubicBezTo>
                <a:cubicBezTo>
                  <a:pt x="7043" y="9478"/>
                  <a:pt x="6533" y="9481"/>
                  <a:pt x="6022" y="9488"/>
                </a:cubicBezTo>
                <a:cubicBezTo>
                  <a:pt x="5991" y="9489"/>
                  <a:pt x="5960" y="9489"/>
                  <a:pt x="5929" y="9489"/>
                </a:cubicBezTo>
                <a:cubicBezTo>
                  <a:pt x="5473" y="9489"/>
                  <a:pt x="5032" y="9438"/>
                  <a:pt x="4601" y="9286"/>
                </a:cubicBezTo>
                <a:cubicBezTo>
                  <a:pt x="4416" y="9222"/>
                  <a:pt x="4225" y="9173"/>
                  <a:pt x="4037" y="9119"/>
                </a:cubicBezTo>
                <a:cubicBezTo>
                  <a:pt x="4039" y="9105"/>
                  <a:pt x="4042" y="9092"/>
                  <a:pt x="4044" y="9079"/>
                </a:cubicBezTo>
                <a:close/>
                <a:moveTo>
                  <a:pt x="10303" y="0"/>
                </a:moveTo>
                <a:cubicBezTo>
                  <a:pt x="10093" y="0"/>
                  <a:pt x="9914" y="119"/>
                  <a:pt x="9815" y="333"/>
                </a:cubicBezTo>
                <a:cubicBezTo>
                  <a:pt x="9802" y="363"/>
                  <a:pt x="9786" y="392"/>
                  <a:pt x="9769" y="424"/>
                </a:cubicBezTo>
                <a:cubicBezTo>
                  <a:pt x="9709" y="411"/>
                  <a:pt x="9656" y="404"/>
                  <a:pt x="9608" y="404"/>
                </a:cubicBezTo>
                <a:cubicBezTo>
                  <a:pt x="9254" y="404"/>
                  <a:pt x="9208" y="753"/>
                  <a:pt x="9096" y="1024"/>
                </a:cubicBezTo>
                <a:cubicBezTo>
                  <a:pt x="9058" y="1020"/>
                  <a:pt x="9030" y="1021"/>
                  <a:pt x="9003" y="1014"/>
                </a:cubicBezTo>
                <a:cubicBezTo>
                  <a:pt x="8525" y="899"/>
                  <a:pt x="8044" y="842"/>
                  <a:pt x="7562" y="842"/>
                </a:cubicBezTo>
                <a:cubicBezTo>
                  <a:pt x="7266" y="842"/>
                  <a:pt x="6970" y="864"/>
                  <a:pt x="6673" y="906"/>
                </a:cubicBezTo>
                <a:cubicBezTo>
                  <a:pt x="6651" y="909"/>
                  <a:pt x="6632" y="911"/>
                  <a:pt x="6613" y="911"/>
                </a:cubicBezTo>
                <a:cubicBezTo>
                  <a:pt x="6535" y="911"/>
                  <a:pt x="6476" y="883"/>
                  <a:pt x="6412" y="815"/>
                </a:cubicBezTo>
                <a:cubicBezTo>
                  <a:pt x="6049" y="432"/>
                  <a:pt x="5552" y="230"/>
                  <a:pt x="5048" y="230"/>
                </a:cubicBezTo>
                <a:cubicBezTo>
                  <a:pt x="4756" y="230"/>
                  <a:pt x="4461" y="298"/>
                  <a:pt x="4188" y="437"/>
                </a:cubicBezTo>
                <a:cubicBezTo>
                  <a:pt x="3438" y="819"/>
                  <a:pt x="3032" y="1644"/>
                  <a:pt x="3178" y="2470"/>
                </a:cubicBezTo>
                <a:cubicBezTo>
                  <a:pt x="3188" y="2528"/>
                  <a:pt x="3157" y="2610"/>
                  <a:pt x="3119" y="2657"/>
                </a:cubicBezTo>
                <a:cubicBezTo>
                  <a:pt x="2929" y="2882"/>
                  <a:pt x="2713" y="3085"/>
                  <a:pt x="2542" y="3323"/>
                </a:cubicBezTo>
                <a:cubicBezTo>
                  <a:pt x="2285" y="3679"/>
                  <a:pt x="2060" y="4055"/>
                  <a:pt x="1814" y="4437"/>
                </a:cubicBezTo>
                <a:cubicBezTo>
                  <a:pt x="1754" y="4414"/>
                  <a:pt x="1671" y="4383"/>
                  <a:pt x="1589" y="4352"/>
                </a:cubicBezTo>
                <a:cubicBezTo>
                  <a:pt x="1616" y="4255"/>
                  <a:pt x="1648" y="4172"/>
                  <a:pt x="1661" y="4088"/>
                </a:cubicBezTo>
                <a:cubicBezTo>
                  <a:pt x="1678" y="3980"/>
                  <a:pt x="1629" y="3897"/>
                  <a:pt x="1522" y="3863"/>
                </a:cubicBezTo>
                <a:cubicBezTo>
                  <a:pt x="1494" y="3854"/>
                  <a:pt x="1468" y="3850"/>
                  <a:pt x="1443" y="3850"/>
                </a:cubicBezTo>
                <a:cubicBezTo>
                  <a:pt x="1369" y="3850"/>
                  <a:pt x="1306" y="3888"/>
                  <a:pt x="1262" y="3964"/>
                </a:cubicBezTo>
                <a:cubicBezTo>
                  <a:pt x="1241" y="4001"/>
                  <a:pt x="1230" y="4044"/>
                  <a:pt x="1215" y="4085"/>
                </a:cubicBezTo>
                <a:cubicBezTo>
                  <a:pt x="1097" y="4406"/>
                  <a:pt x="980" y="4726"/>
                  <a:pt x="864" y="5044"/>
                </a:cubicBezTo>
                <a:cubicBezTo>
                  <a:pt x="812" y="5040"/>
                  <a:pt x="766" y="5038"/>
                  <a:pt x="724" y="5038"/>
                </a:cubicBezTo>
                <a:cubicBezTo>
                  <a:pt x="467" y="5038"/>
                  <a:pt x="394" y="5119"/>
                  <a:pt x="281" y="5426"/>
                </a:cubicBezTo>
                <a:cubicBezTo>
                  <a:pt x="241" y="5534"/>
                  <a:pt x="186" y="5641"/>
                  <a:pt x="167" y="5753"/>
                </a:cubicBezTo>
                <a:cubicBezTo>
                  <a:pt x="150" y="5857"/>
                  <a:pt x="146" y="5983"/>
                  <a:pt x="190" y="6071"/>
                </a:cubicBezTo>
                <a:cubicBezTo>
                  <a:pt x="241" y="6172"/>
                  <a:pt x="234" y="6246"/>
                  <a:pt x="200" y="6340"/>
                </a:cubicBezTo>
                <a:cubicBezTo>
                  <a:pt x="0" y="6903"/>
                  <a:pt x="224" y="7494"/>
                  <a:pt x="744" y="7738"/>
                </a:cubicBezTo>
                <a:cubicBezTo>
                  <a:pt x="906" y="7813"/>
                  <a:pt x="1090" y="7842"/>
                  <a:pt x="1285" y="7897"/>
                </a:cubicBezTo>
                <a:cubicBezTo>
                  <a:pt x="1301" y="7991"/>
                  <a:pt x="1319" y="8115"/>
                  <a:pt x="1341" y="8238"/>
                </a:cubicBezTo>
                <a:cubicBezTo>
                  <a:pt x="1428" y="8733"/>
                  <a:pt x="1573" y="9212"/>
                  <a:pt x="1777" y="9673"/>
                </a:cubicBezTo>
                <a:cubicBezTo>
                  <a:pt x="1824" y="9783"/>
                  <a:pt x="1902" y="9840"/>
                  <a:pt x="1988" y="9840"/>
                </a:cubicBezTo>
                <a:cubicBezTo>
                  <a:pt x="2017" y="9840"/>
                  <a:pt x="2046" y="9834"/>
                  <a:pt x="2076" y="9822"/>
                </a:cubicBezTo>
                <a:cubicBezTo>
                  <a:pt x="2193" y="9770"/>
                  <a:pt x="2232" y="9646"/>
                  <a:pt x="2176" y="9502"/>
                </a:cubicBezTo>
                <a:cubicBezTo>
                  <a:pt x="2161" y="9465"/>
                  <a:pt x="2144" y="9431"/>
                  <a:pt x="2130" y="9396"/>
                </a:cubicBezTo>
                <a:cubicBezTo>
                  <a:pt x="1923" y="8903"/>
                  <a:pt x="1789" y="8391"/>
                  <a:pt x="1725" y="7861"/>
                </a:cubicBezTo>
                <a:cubicBezTo>
                  <a:pt x="1720" y="7816"/>
                  <a:pt x="1744" y="7742"/>
                  <a:pt x="1778" y="7722"/>
                </a:cubicBezTo>
                <a:cubicBezTo>
                  <a:pt x="2053" y="7562"/>
                  <a:pt x="2221" y="7326"/>
                  <a:pt x="2324" y="7032"/>
                </a:cubicBezTo>
                <a:cubicBezTo>
                  <a:pt x="2338" y="6991"/>
                  <a:pt x="2382" y="6946"/>
                  <a:pt x="2422" y="6931"/>
                </a:cubicBezTo>
                <a:cubicBezTo>
                  <a:pt x="2566" y="6881"/>
                  <a:pt x="2660" y="6792"/>
                  <a:pt x="2708" y="6648"/>
                </a:cubicBezTo>
                <a:cubicBezTo>
                  <a:pt x="2745" y="6538"/>
                  <a:pt x="2787" y="6430"/>
                  <a:pt x="2826" y="6322"/>
                </a:cubicBezTo>
                <a:cubicBezTo>
                  <a:pt x="2945" y="5997"/>
                  <a:pt x="2905" y="5877"/>
                  <a:pt x="2619" y="5688"/>
                </a:cubicBezTo>
                <a:cubicBezTo>
                  <a:pt x="2623" y="5671"/>
                  <a:pt x="2627" y="5652"/>
                  <a:pt x="2634" y="5635"/>
                </a:cubicBezTo>
                <a:cubicBezTo>
                  <a:pt x="2754" y="5305"/>
                  <a:pt x="2875" y="4974"/>
                  <a:pt x="2992" y="4642"/>
                </a:cubicBezTo>
                <a:cubicBezTo>
                  <a:pt x="3037" y="4510"/>
                  <a:pt x="2987" y="4399"/>
                  <a:pt x="2875" y="4353"/>
                </a:cubicBezTo>
                <a:cubicBezTo>
                  <a:pt x="2846" y="4342"/>
                  <a:pt x="2818" y="4336"/>
                  <a:pt x="2791" y="4336"/>
                </a:cubicBezTo>
                <a:cubicBezTo>
                  <a:pt x="2705" y="4336"/>
                  <a:pt x="2629" y="4392"/>
                  <a:pt x="2586" y="4494"/>
                </a:cubicBezTo>
                <a:cubicBezTo>
                  <a:pt x="2560" y="4555"/>
                  <a:pt x="2539" y="4618"/>
                  <a:pt x="2513" y="4684"/>
                </a:cubicBezTo>
                <a:cubicBezTo>
                  <a:pt x="2469" y="4671"/>
                  <a:pt x="2436" y="4662"/>
                  <a:pt x="2405" y="4651"/>
                </a:cubicBezTo>
                <a:cubicBezTo>
                  <a:pt x="2361" y="4635"/>
                  <a:pt x="2317" y="4618"/>
                  <a:pt x="2261" y="4595"/>
                </a:cubicBezTo>
                <a:cubicBezTo>
                  <a:pt x="2544" y="4007"/>
                  <a:pt x="2909" y="3488"/>
                  <a:pt x="3369" y="3025"/>
                </a:cubicBezTo>
                <a:cubicBezTo>
                  <a:pt x="3416" y="3097"/>
                  <a:pt x="3449" y="3149"/>
                  <a:pt x="3485" y="3201"/>
                </a:cubicBezTo>
                <a:cubicBezTo>
                  <a:pt x="3850" y="3733"/>
                  <a:pt x="4446" y="4027"/>
                  <a:pt x="5054" y="4027"/>
                </a:cubicBezTo>
                <a:cubicBezTo>
                  <a:pt x="5341" y="4027"/>
                  <a:pt x="5631" y="3961"/>
                  <a:pt x="5900" y="3823"/>
                </a:cubicBezTo>
                <a:cubicBezTo>
                  <a:pt x="6059" y="3743"/>
                  <a:pt x="6111" y="3624"/>
                  <a:pt x="6046" y="3498"/>
                </a:cubicBezTo>
                <a:cubicBezTo>
                  <a:pt x="6008" y="3427"/>
                  <a:pt x="5950" y="3396"/>
                  <a:pt x="5873" y="3396"/>
                </a:cubicBezTo>
                <a:cubicBezTo>
                  <a:pt x="5825" y="3396"/>
                  <a:pt x="5769" y="3409"/>
                  <a:pt x="5705" y="3430"/>
                </a:cubicBezTo>
                <a:cubicBezTo>
                  <a:pt x="5496" y="3498"/>
                  <a:pt x="5281" y="3578"/>
                  <a:pt x="5064" y="3585"/>
                </a:cubicBezTo>
                <a:cubicBezTo>
                  <a:pt x="5047" y="3586"/>
                  <a:pt x="5031" y="3586"/>
                  <a:pt x="5014" y="3586"/>
                </a:cubicBezTo>
                <a:cubicBezTo>
                  <a:pt x="4330" y="3586"/>
                  <a:pt x="3742" y="3079"/>
                  <a:pt x="3610" y="2399"/>
                </a:cubicBezTo>
                <a:cubicBezTo>
                  <a:pt x="3476" y="1718"/>
                  <a:pt x="3866" y="1016"/>
                  <a:pt x="4517" y="763"/>
                </a:cubicBezTo>
                <a:cubicBezTo>
                  <a:pt x="4691" y="697"/>
                  <a:pt x="4871" y="665"/>
                  <a:pt x="5048" y="665"/>
                </a:cubicBezTo>
                <a:cubicBezTo>
                  <a:pt x="5548" y="665"/>
                  <a:pt x="6027" y="919"/>
                  <a:pt x="6296" y="1370"/>
                </a:cubicBezTo>
                <a:cubicBezTo>
                  <a:pt x="6569" y="1828"/>
                  <a:pt x="6580" y="2302"/>
                  <a:pt x="6355" y="2783"/>
                </a:cubicBezTo>
                <a:cubicBezTo>
                  <a:pt x="6282" y="2940"/>
                  <a:pt x="6309" y="3064"/>
                  <a:pt x="6426" y="3122"/>
                </a:cubicBezTo>
                <a:cubicBezTo>
                  <a:pt x="6460" y="3140"/>
                  <a:pt x="6496" y="3148"/>
                  <a:pt x="6530" y="3148"/>
                </a:cubicBezTo>
                <a:cubicBezTo>
                  <a:pt x="6620" y="3148"/>
                  <a:pt x="6703" y="3089"/>
                  <a:pt x="6745" y="2968"/>
                </a:cubicBezTo>
                <a:cubicBezTo>
                  <a:pt x="6825" y="2738"/>
                  <a:pt x="6898" y="2500"/>
                  <a:pt x="6933" y="2261"/>
                </a:cubicBezTo>
                <a:cubicBezTo>
                  <a:pt x="6979" y="1946"/>
                  <a:pt x="6906" y="1639"/>
                  <a:pt x="6772" y="1329"/>
                </a:cubicBezTo>
                <a:cubicBezTo>
                  <a:pt x="7037" y="1295"/>
                  <a:pt x="7297" y="1278"/>
                  <a:pt x="7556" y="1278"/>
                </a:cubicBezTo>
                <a:cubicBezTo>
                  <a:pt x="8022" y="1278"/>
                  <a:pt x="8481" y="1334"/>
                  <a:pt x="8942" y="1449"/>
                </a:cubicBezTo>
                <a:cubicBezTo>
                  <a:pt x="8927" y="1490"/>
                  <a:pt x="8919" y="1513"/>
                  <a:pt x="8912" y="1534"/>
                </a:cubicBezTo>
                <a:cubicBezTo>
                  <a:pt x="8695" y="2128"/>
                  <a:pt x="8480" y="2722"/>
                  <a:pt x="8265" y="3316"/>
                </a:cubicBezTo>
                <a:cubicBezTo>
                  <a:pt x="8153" y="3628"/>
                  <a:pt x="8247" y="3826"/>
                  <a:pt x="8558" y="3940"/>
                </a:cubicBezTo>
                <a:cubicBezTo>
                  <a:pt x="8980" y="4094"/>
                  <a:pt x="9400" y="4248"/>
                  <a:pt x="9823" y="4399"/>
                </a:cubicBezTo>
                <a:cubicBezTo>
                  <a:pt x="9899" y="4426"/>
                  <a:pt x="9969" y="4440"/>
                  <a:pt x="10032" y="4440"/>
                </a:cubicBezTo>
                <a:cubicBezTo>
                  <a:pt x="10210" y="4440"/>
                  <a:pt x="10340" y="4333"/>
                  <a:pt x="10417" y="4119"/>
                </a:cubicBezTo>
                <a:cubicBezTo>
                  <a:pt x="10583" y="3672"/>
                  <a:pt x="10745" y="3222"/>
                  <a:pt x="10909" y="2773"/>
                </a:cubicBezTo>
                <a:cubicBezTo>
                  <a:pt x="10949" y="2664"/>
                  <a:pt x="10991" y="2554"/>
                  <a:pt x="11034" y="2441"/>
                </a:cubicBezTo>
                <a:cubicBezTo>
                  <a:pt x="11628" y="2815"/>
                  <a:pt x="12556" y="3911"/>
                  <a:pt x="12731" y="4444"/>
                </a:cubicBezTo>
                <a:cubicBezTo>
                  <a:pt x="12692" y="4468"/>
                  <a:pt x="12652" y="4494"/>
                  <a:pt x="12612" y="4520"/>
                </a:cubicBezTo>
                <a:cubicBezTo>
                  <a:pt x="11759" y="5061"/>
                  <a:pt x="11385" y="6128"/>
                  <a:pt x="11711" y="7079"/>
                </a:cubicBezTo>
                <a:cubicBezTo>
                  <a:pt x="11772" y="7256"/>
                  <a:pt x="11886" y="7377"/>
                  <a:pt x="12067" y="7428"/>
                </a:cubicBezTo>
                <a:cubicBezTo>
                  <a:pt x="12182" y="7461"/>
                  <a:pt x="12299" y="7493"/>
                  <a:pt x="12417" y="7515"/>
                </a:cubicBezTo>
                <a:cubicBezTo>
                  <a:pt x="12532" y="7536"/>
                  <a:pt x="12646" y="7546"/>
                  <a:pt x="12760" y="7546"/>
                </a:cubicBezTo>
                <a:cubicBezTo>
                  <a:pt x="12971" y="7546"/>
                  <a:pt x="13183" y="7513"/>
                  <a:pt x="13397" y="7458"/>
                </a:cubicBezTo>
                <a:lnTo>
                  <a:pt x="13397" y="7458"/>
                </a:lnTo>
                <a:cubicBezTo>
                  <a:pt x="13393" y="7525"/>
                  <a:pt x="13392" y="7578"/>
                  <a:pt x="13386" y="7629"/>
                </a:cubicBezTo>
                <a:cubicBezTo>
                  <a:pt x="13332" y="8270"/>
                  <a:pt x="13178" y="8884"/>
                  <a:pt x="12924" y="9475"/>
                </a:cubicBezTo>
                <a:cubicBezTo>
                  <a:pt x="12900" y="9534"/>
                  <a:pt x="12867" y="9621"/>
                  <a:pt x="12892" y="9665"/>
                </a:cubicBezTo>
                <a:cubicBezTo>
                  <a:pt x="12930" y="9735"/>
                  <a:pt x="13007" y="9809"/>
                  <a:pt x="13081" y="9829"/>
                </a:cubicBezTo>
                <a:cubicBezTo>
                  <a:pt x="13097" y="9833"/>
                  <a:pt x="13113" y="9835"/>
                  <a:pt x="13127" y="9835"/>
                </a:cubicBezTo>
                <a:cubicBezTo>
                  <a:pt x="13219" y="9835"/>
                  <a:pt x="13276" y="9754"/>
                  <a:pt x="13316" y="9662"/>
                </a:cubicBezTo>
                <a:cubicBezTo>
                  <a:pt x="13630" y="8936"/>
                  <a:pt x="13808" y="8181"/>
                  <a:pt x="13832" y="7390"/>
                </a:cubicBezTo>
                <a:cubicBezTo>
                  <a:pt x="13835" y="7302"/>
                  <a:pt x="13863" y="7252"/>
                  <a:pt x="13939" y="7205"/>
                </a:cubicBezTo>
                <a:cubicBezTo>
                  <a:pt x="14350" y="6950"/>
                  <a:pt x="14644" y="6592"/>
                  <a:pt x="14813" y="6139"/>
                </a:cubicBezTo>
                <a:cubicBezTo>
                  <a:pt x="14879" y="5966"/>
                  <a:pt x="14914" y="5780"/>
                  <a:pt x="14963" y="5601"/>
                </a:cubicBezTo>
                <a:lnTo>
                  <a:pt x="14963" y="5108"/>
                </a:lnTo>
                <a:cubicBezTo>
                  <a:pt x="14927" y="4964"/>
                  <a:pt x="14892" y="4819"/>
                  <a:pt x="14855" y="4675"/>
                </a:cubicBezTo>
                <a:cubicBezTo>
                  <a:pt x="14800" y="4470"/>
                  <a:pt x="14667" y="4349"/>
                  <a:pt x="14466" y="4285"/>
                </a:cubicBezTo>
                <a:cubicBezTo>
                  <a:pt x="14242" y="4214"/>
                  <a:pt x="14018" y="4179"/>
                  <a:pt x="13794" y="4179"/>
                </a:cubicBezTo>
                <a:cubicBezTo>
                  <a:pt x="13614" y="4179"/>
                  <a:pt x="13433" y="4202"/>
                  <a:pt x="13252" y="4248"/>
                </a:cubicBezTo>
                <a:cubicBezTo>
                  <a:pt x="13230" y="4253"/>
                  <a:pt x="13212" y="4257"/>
                  <a:pt x="13195" y="4257"/>
                </a:cubicBezTo>
                <a:cubicBezTo>
                  <a:pt x="13156" y="4257"/>
                  <a:pt x="13130" y="4237"/>
                  <a:pt x="13104" y="4188"/>
                </a:cubicBezTo>
                <a:cubicBezTo>
                  <a:pt x="12652" y="3339"/>
                  <a:pt x="12037" y="2631"/>
                  <a:pt x="11265" y="2055"/>
                </a:cubicBezTo>
                <a:cubicBezTo>
                  <a:pt x="11234" y="2033"/>
                  <a:pt x="11214" y="1959"/>
                  <a:pt x="11227" y="1919"/>
                </a:cubicBezTo>
                <a:cubicBezTo>
                  <a:pt x="11271" y="1766"/>
                  <a:pt x="11333" y="1620"/>
                  <a:pt x="11383" y="1469"/>
                </a:cubicBezTo>
                <a:cubicBezTo>
                  <a:pt x="11437" y="1305"/>
                  <a:pt x="11415" y="1151"/>
                  <a:pt x="11289" y="1027"/>
                </a:cubicBezTo>
                <a:cubicBezTo>
                  <a:pt x="11242" y="981"/>
                  <a:pt x="11184" y="949"/>
                  <a:pt x="11134" y="912"/>
                </a:cubicBezTo>
                <a:cubicBezTo>
                  <a:pt x="11244" y="470"/>
                  <a:pt x="11135" y="265"/>
                  <a:pt x="10715" y="111"/>
                </a:cubicBezTo>
                <a:cubicBezTo>
                  <a:pt x="10642" y="84"/>
                  <a:pt x="10571" y="57"/>
                  <a:pt x="10497" y="33"/>
                </a:cubicBezTo>
                <a:cubicBezTo>
                  <a:pt x="10431" y="11"/>
                  <a:pt x="10365" y="0"/>
                  <a:pt x="10303" y="0"/>
                </a:cubicBezTo>
                <a:close/>
                <a:moveTo>
                  <a:pt x="3590" y="9428"/>
                </a:moveTo>
                <a:cubicBezTo>
                  <a:pt x="4094" y="9582"/>
                  <a:pt x="4580" y="9729"/>
                  <a:pt x="5073" y="9879"/>
                </a:cubicBezTo>
                <a:cubicBezTo>
                  <a:pt x="4978" y="9996"/>
                  <a:pt x="4877" y="10061"/>
                  <a:pt x="4745" y="10061"/>
                </a:cubicBezTo>
                <a:cubicBezTo>
                  <a:pt x="4707" y="10061"/>
                  <a:pt x="4668" y="10055"/>
                  <a:pt x="4626" y="10045"/>
                </a:cubicBezTo>
                <a:cubicBezTo>
                  <a:pt x="4410" y="9994"/>
                  <a:pt x="4188" y="9974"/>
                  <a:pt x="3967" y="9950"/>
                </a:cubicBezTo>
                <a:cubicBezTo>
                  <a:pt x="3814" y="9933"/>
                  <a:pt x="3720" y="9863"/>
                  <a:pt x="3681" y="9710"/>
                </a:cubicBezTo>
                <a:cubicBezTo>
                  <a:pt x="3658" y="9619"/>
                  <a:pt x="3624" y="9531"/>
                  <a:pt x="3590" y="9428"/>
                </a:cubicBezTo>
                <a:close/>
                <a:moveTo>
                  <a:pt x="11501" y="9428"/>
                </a:moveTo>
                <a:lnTo>
                  <a:pt x="11501" y="9428"/>
                </a:lnTo>
                <a:cubicBezTo>
                  <a:pt x="11453" y="9567"/>
                  <a:pt x="11426" y="9700"/>
                  <a:pt x="11359" y="9813"/>
                </a:cubicBezTo>
                <a:cubicBezTo>
                  <a:pt x="11322" y="9876"/>
                  <a:pt x="11227" y="9926"/>
                  <a:pt x="11150" y="9941"/>
                </a:cubicBezTo>
                <a:cubicBezTo>
                  <a:pt x="10890" y="9990"/>
                  <a:pt x="10625" y="10015"/>
                  <a:pt x="10365" y="10062"/>
                </a:cubicBezTo>
                <a:cubicBezTo>
                  <a:pt x="10348" y="10065"/>
                  <a:pt x="10331" y="10067"/>
                  <a:pt x="10316" y="10067"/>
                </a:cubicBezTo>
                <a:cubicBezTo>
                  <a:pt x="10183" y="10067"/>
                  <a:pt x="10110" y="9963"/>
                  <a:pt x="10006" y="9883"/>
                </a:cubicBezTo>
                <a:cubicBezTo>
                  <a:pt x="10509" y="9730"/>
                  <a:pt x="10993" y="9582"/>
                  <a:pt x="11501" y="9428"/>
                </a:cubicBezTo>
                <a:close/>
                <a:moveTo>
                  <a:pt x="7549" y="9916"/>
                </a:moveTo>
                <a:cubicBezTo>
                  <a:pt x="8153" y="9916"/>
                  <a:pt x="8756" y="9916"/>
                  <a:pt x="9360" y="9917"/>
                </a:cubicBezTo>
                <a:cubicBezTo>
                  <a:pt x="9529" y="9917"/>
                  <a:pt x="9520" y="9930"/>
                  <a:pt x="9476" y="10092"/>
                </a:cubicBezTo>
                <a:cubicBezTo>
                  <a:pt x="9398" y="10374"/>
                  <a:pt x="9241" y="10459"/>
                  <a:pt x="8959" y="10459"/>
                </a:cubicBezTo>
                <a:cubicBezTo>
                  <a:pt x="8947" y="10459"/>
                  <a:pt x="8935" y="10459"/>
                  <a:pt x="8923" y="10458"/>
                </a:cubicBezTo>
                <a:cubicBezTo>
                  <a:pt x="8470" y="10446"/>
                  <a:pt x="8017" y="10443"/>
                  <a:pt x="7564" y="10443"/>
                </a:cubicBezTo>
                <a:cubicBezTo>
                  <a:pt x="7032" y="10443"/>
                  <a:pt x="6500" y="10448"/>
                  <a:pt x="5967" y="10453"/>
                </a:cubicBezTo>
                <a:cubicBezTo>
                  <a:pt x="5965" y="10453"/>
                  <a:pt x="5963" y="10453"/>
                  <a:pt x="5960" y="10453"/>
                </a:cubicBezTo>
                <a:cubicBezTo>
                  <a:pt x="5812" y="10453"/>
                  <a:pt x="5735" y="10409"/>
                  <a:pt x="5694" y="10270"/>
                </a:cubicBezTo>
                <a:cubicBezTo>
                  <a:pt x="5674" y="10200"/>
                  <a:pt x="5636" y="10138"/>
                  <a:pt x="5607" y="10071"/>
                </a:cubicBezTo>
                <a:cubicBezTo>
                  <a:pt x="5554" y="9945"/>
                  <a:pt x="5573" y="9917"/>
                  <a:pt x="5708" y="9917"/>
                </a:cubicBezTo>
                <a:cubicBezTo>
                  <a:pt x="6322" y="9916"/>
                  <a:pt x="6935" y="9916"/>
                  <a:pt x="7549" y="9916"/>
                </a:cubicBezTo>
                <a:close/>
                <a:moveTo>
                  <a:pt x="11876" y="9718"/>
                </a:moveTo>
                <a:lnTo>
                  <a:pt x="11876" y="11028"/>
                </a:lnTo>
                <a:lnTo>
                  <a:pt x="11409" y="11028"/>
                </a:lnTo>
                <a:cubicBezTo>
                  <a:pt x="11245" y="11028"/>
                  <a:pt x="11080" y="11029"/>
                  <a:pt x="10916" y="11029"/>
                </a:cubicBezTo>
                <a:cubicBezTo>
                  <a:pt x="10834" y="11029"/>
                  <a:pt x="10753" y="11029"/>
                  <a:pt x="10671" y="11028"/>
                </a:cubicBezTo>
                <a:cubicBezTo>
                  <a:pt x="10664" y="11028"/>
                  <a:pt x="10656" y="11028"/>
                  <a:pt x="10649" y="11028"/>
                </a:cubicBezTo>
                <a:cubicBezTo>
                  <a:pt x="10377" y="11028"/>
                  <a:pt x="10134" y="11106"/>
                  <a:pt x="9959" y="11320"/>
                </a:cubicBezTo>
                <a:cubicBezTo>
                  <a:pt x="9867" y="11431"/>
                  <a:pt x="9762" y="11455"/>
                  <a:pt x="9644" y="11455"/>
                </a:cubicBezTo>
                <a:cubicBezTo>
                  <a:pt x="9593" y="11455"/>
                  <a:pt x="9540" y="11450"/>
                  <a:pt x="9484" y="11447"/>
                </a:cubicBezTo>
                <a:cubicBezTo>
                  <a:pt x="9516" y="11383"/>
                  <a:pt x="9550" y="11329"/>
                  <a:pt x="9570" y="11267"/>
                </a:cubicBezTo>
                <a:cubicBezTo>
                  <a:pt x="9605" y="11163"/>
                  <a:pt x="9633" y="11055"/>
                  <a:pt x="9658" y="10948"/>
                </a:cubicBezTo>
                <a:cubicBezTo>
                  <a:pt x="9708" y="10742"/>
                  <a:pt x="9755" y="10534"/>
                  <a:pt x="9813" y="10283"/>
                </a:cubicBezTo>
                <a:cubicBezTo>
                  <a:pt x="9976" y="10449"/>
                  <a:pt x="10141" y="10497"/>
                  <a:pt x="10311" y="10497"/>
                </a:cubicBezTo>
                <a:cubicBezTo>
                  <a:pt x="10395" y="10497"/>
                  <a:pt x="10480" y="10485"/>
                  <a:pt x="10566" y="10470"/>
                </a:cubicBezTo>
                <a:cubicBezTo>
                  <a:pt x="10779" y="10431"/>
                  <a:pt x="10996" y="10407"/>
                  <a:pt x="11211" y="10376"/>
                </a:cubicBezTo>
                <a:cubicBezTo>
                  <a:pt x="11516" y="10331"/>
                  <a:pt x="11721" y="10166"/>
                  <a:pt x="11813" y="9867"/>
                </a:cubicBezTo>
                <a:cubicBezTo>
                  <a:pt x="11825" y="9829"/>
                  <a:pt x="11843" y="9793"/>
                  <a:pt x="11876" y="9718"/>
                </a:cubicBezTo>
                <a:close/>
                <a:moveTo>
                  <a:pt x="9217" y="10894"/>
                </a:moveTo>
                <a:cubicBezTo>
                  <a:pt x="9195" y="11206"/>
                  <a:pt x="8949" y="11448"/>
                  <a:pt x="8630" y="11451"/>
                </a:cubicBezTo>
                <a:cubicBezTo>
                  <a:pt x="8268" y="11455"/>
                  <a:pt x="7906" y="11456"/>
                  <a:pt x="7543" y="11456"/>
                </a:cubicBezTo>
                <a:cubicBezTo>
                  <a:pt x="7181" y="11456"/>
                  <a:pt x="6819" y="11455"/>
                  <a:pt x="6456" y="11451"/>
                </a:cubicBezTo>
                <a:cubicBezTo>
                  <a:pt x="6138" y="11448"/>
                  <a:pt x="5895" y="11209"/>
                  <a:pt x="5869" y="10894"/>
                </a:cubicBezTo>
                <a:close/>
                <a:moveTo>
                  <a:pt x="10699" y="11461"/>
                </a:moveTo>
                <a:cubicBezTo>
                  <a:pt x="10709" y="11461"/>
                  <a:pt x="10718" y="11461"/>
                  <a:pt x="10728" y="11461"/>
                </a:cubicBezTo>
                <a:cubicBezTo>
                  <a:pt x="10889" y="11465"/>
                  <a:pt x="11050" y="11466"/>
                  <a:pt x="11214" y="11466"/>
                </a:cubicBezTo>
                <a:cubicBezTo>
                  <a:pt x="11432" y="11466"/>
                  <a:pt x="11655" y="11464"/>
                  <a:pt x="11889" y="11464"/>
                </a:cubicBezTo>
                <a:cubicBezTo>
                  <a:pt x="11882" y="11611"/>
                  <a:pt x="11887" y="11742"/>
                  <a:pt x="11865" y="11867"/>
                </a:cubicBezTo>
                <a:cubicBezTo>
                  <a:pt x="11829" y="12066"/>
                  <a:pt x="11658" y="12200"/>
                  <a:pt x="11454" y="12210"/>
                </a:cubicBezTo>
                <a:cubicBezTo>
                  <a:pt x="11438" y="12211"/>
                  <a:pt x="11422" y="12211"/>
                  <a:pt x="11406" y="12211"/>
                </a:cubicBezTo>
                <a:cubicBezTo>
                  <a:pt x="11374" y="12211"/>
                  <a:pt x="11341" y="12210"/>
                  <a:pt x="11309" y="12210"/>
                </a:cubicBezTo>
                <a:cubicBezTo>
                  <a:pt x="10061" y="12210"/>
                  <a:pt x="8812" y="12209"/>
                  <a:pt x="7564" y="12209"/>
                </a:cubicBezTo>
                <a:cubicBezTo>
                  <a:pt x="6315" y="12209"/>
                  <a:pt x="5067" y="12210"/>
                  <a:pt x="3819" y="12216"/>
                </a:cubicBezTo>
                <a:cubicBezTo>
                  <a:pt x="3816" y="12216"/>
                  <a:pt x="3814" y="12216"/>
                  <a:pt x="3811" y="12216"/>
                </a:cubicBezTo>
                <a:cubicBezTo>
                  <a:pt x="3332" y="12216"/>
                  <a:pt x="3170" y="11982"/>
                  <a:pt x="3203" y="11591"/>
                </a:cubicBezTo>
                <a:cubicBezTo>
                  <a:pt x="3205" y="11558"/>
                  <a:pt x="3207" y="11524"/>
                  <a:pt x="3208" y="11494"/>
                </a:cubicBezTo>
                <a:cubicBezTo>
                  <a:pt x="3220" y="11484"/>
                  <a:pt x="3227" y="11472"/>
                  <a:pt x="3234" y="11472"/>
                </a:cubicBezTo>
                <a:cubicBezTo>
                  <a:pt x="3480" y="11471"/>
                  <a:pt x="3726" y="11466"/>
                  <a:pt x="3973" y="11466"/>
                </a:cubicBezTo>
                <a:cubicBezTo>
                  <a:pt x="4156" y="11466"/>
                  <a:pt x="4339" y="11469"/>
                  <a:pt x="4522" y="11477"/>
                </a:cubicBezTo>
                <a:cubicBezTo>
                  <a:pt x="4631" y="11481"/>
                  <a:pt x="4761" y="11564"/>
                  <a:pt x="4839" y="11648"/>
                </a:cubicBezTo>
                <a:cubicBezTo>
                  <a:pt x="5007" y="11828"/>
                  <a:pt x="5196" y="11893"/>
                  <a:pt x="5437" y="11893"/>
                </a:cubicBezTo>
                <a:cubicBezTo>
                  <a:pt x="5439" y="11893"/>
                  <a:pt x="5442" y="11893"/>
                  <a:pt x="5445" y="11893"/>
                </a:cubicBezTo>
                <a:cubicBezTo>
                  <a:pt x="6152" y="11888"/>
                  <a:pt x="6859" y="11887"/>
                  <a:pt x="7567" y="11887"/>
                </a:cubicBezTo>
                <a:cubicBezTo>
                  <a:pt x="8274" y="11887"/>
                  <a:pt x="8982" y="11888"/>
                  <a:pt x="9690" y="11891"/>
                </a:cubicBezTo>
                <a:cubicBezTo>
                  <a:pt x="9692" y="11891"/>
                  <a:pt x="9695" y="11891"/>
                  <a:pt x="9698" y="11891"/>
                </a:cubicBezTo>
                <a:cubicBezTo>
                  <a:pt x="9906" y="11891"/>
                  <a:pt x="10080" y="11838"/>
                  <a:pt x="10214" y="11673"/>
                </a:cubicBezTo>
                <a:cubicBezTo>
                  <a:pt x="10341" y="11517"/>
                  <a:pt x="10504" y="11461"/>
                  <a:pt x="10699" y="11461"/>
                </a:cubicBezTo>
                <a:close/>
                <a:moveTo>
                  <a:pt x="11694" y="12639"/>
                </a:moveTo>
                <a:cubicBezTo>
                  <a:pt x="11694" y="12716"/>
                  <a:pt x="11694" y="12806"/>
                  <a:pt x="11694" y="12897"/>
                </a:cubicBezTo>
                <a:cubicBezTo>
                  <a:pt x="11692" y="12987"/>
                  <a:pt x="11644" y="13028"/>
                  <a:pt x="11557" y="13028"/>
                </a:cubicBezTo>
                <a:lnTo>
                  <a:pt x="10892" y="13028"/>
                </a:lnTo>
                <a:cubicBezTo>
                  <a:pt x="10795" y="13028"/>
                  <a:pt x="10752" y="12977"/>
                  <a:pt x="10754" y="12883"/>
                </a:cubicBezTo>
                <a:cubicBezTo>
                  <a:pt x="10755" y="12811"/>
                  <a:pt x="10754" y="12739"/>
                  <a:pt x="10754" y="12639"/>
                </a:cubicBezTo>
                <a:close/>
                <a:moveTo>
                  <a:pt x="4305" y="12641"/>
                </a:moveTo>
                <a:cubicBezTo>
                  <a:pt x="4321" y="12665"/>
                  <a:pt x="4325" y="12669"/>
                  <a:pt x="4326" y="12673"/>
                </a:cubicBezTo>
                <a:cubicBezTo>
                  <a:pt x="4366" y="13009"/>
                  <a:pt x="4349" y="13028"/>
                  <a:pt x="4014" y="13028"/>
                </a:cubicBezTo>
                <a:cubicBezTo>
                  <a:pt x="3929" y="13028"/>
                  <a:pt x="3844" y="13027"/>
                  <a:pt x="3758" y="13027"/>
                </a:cubicBezTo>
                <a:cubicBezTo>
                  <a:pt x="3694" y="13027"/>
                  <a:pt x="3630" y="13028"/>
                  <a:pt x="3566" y="13029"/>
                </a:cubicBezTo>
                <a:cubicBezTo>
                  <a:pt x="3562" y="13029"/>
                  <a:pt x="3559" y="13030"/>
                  <a:pt x="3555" y="13030"/>
                </a:cubicBezTo>
                <a:cubicBezTo>
                  <a:pt x="3442" y="13030"/>
                  <a:pt x="3384" y="12984"/>
                  <a:pt x="3392" y="12861"/>
                </a:cubicBezTo>
                <a:cubicBezTo>
                  <a:pt x="3396" y="12784"/>
                  <a:pt x="3392" y="12707"/>
                  <a:pt x="3392" y="12641"/>
                </a:cubicBezTo>
                <a:close/>
                <a:moveTo>
                  <a:pt x="7006" y="6606"/>
                </a:moveTo>
                <a:cubicBezTo>
                  <a:pt x="6542" y="6606"/>
                  <a:pt x="6078" y="6607"/>
                  <a:pt x="5614" y="6612"/>
                </a:cubicBezTo>
                <a:cubicBezTo>
                  <a:pt x="5202" y="6617"/>
                  <a:pt x="4846" y="6777"/>
                  <a:pt x="4536" y="7045"/>
                </a:cubicBezTo>
                <a:cubicBezTo>
                  <a:pt x="4252" y="7292"/>
                  <a:pt x="4083" y="7607"/>
                  <a:pt x="3983" y="7963"/>
                </a:cubicBezTo>
                <a:cubicBezTo>
                  <a:pt x="3959" y="8052"/>
                  <a:pt x="3920" y="8090"/>
                  <a:pt x="3829" y="8090"/>
                </a:cubicBezTo>
                <a:cubicBezTo>
                  <a:pt x="3824" y="8090"/>
                  <a:pt x="3819" y="8090"/>
                  <a:pt x="3814" y="8089"/>
                </a:cubicBezTo>
                <a:cubicBezTo>
                  <a:pt x="3725" y="8085"/>
                  <a:pt x="3637" y="8083"/>
                  <a:pt x="3548" y="8083"/>
                </a:cubicBezTo>
                <a:cubicBezTo>
                  <a:pt x="3444" y="8083"/>
                  <a:pt x="3339" y="8086"/>
                  <a:pt x="3235" y="8089"/>
                </a:cubicBezTo>
                <a:cubicBezTo>
                  <a:pt x="2960" y="8099"/>
                  <a:pt x="2767" y="8239"/>
                  <a:pt x="2673" y="8494"/>
                </a:cubicBezTo>
                <a:cubicBezTo>
                  <a:pt x="2580" y="8742"/>
                  <a:pt x="2634" y="8970"/>
                  <a:pt x="2822" y="9159"/>
                </a:cubicBezTo>
                <a:cubicBezTo>
                  <a:pt x="2852" y="9189"/>
                  <a:pt x="2891" y="9209"/>
                  <a:pt x="2928" y="9233"/>
                </a:cubicBezTo>
                <a:cubicBezTo>
                  <a:pt x="2741" y="9487"/>
                  <a:pt x="2760" y="9750"/>
                  <a:pt x="2772" y="10011"/>
                </a:cubicBezTo>
                <a:cubicBezTo>
                  <a:pt x="2779" y="10139"/>
                  <a:pt x="2870" y="10215"/>
                  <a:pt x="2988" y="10215"/>
                </a:cubicBezTo>
                <a:cubicBezTo>
                  <a:pt x="2990" y="10215"/>
                  <a:pt x="2991" y="10215"/>
                  <a:pt x="2992" y="10215"/>
                </a:cubicBezTo>
                <a:cubicBezTo>
                  <a:pt x="3113" y="10212"/>
                  <a:pt x="3193" y="10135"/>
                  <a:pt x="3200" y="10001"/>
                </a:cubicBezTo>
                <a:cubicBezTo>
                  <a:pt x="3205" y="9917"/>
                  <a:pt x="3201" y="9832"/>
                  <a:pt x="3201" y="9739"/>
                </a:cubicBezTo>
                <a:lnTo>
                  <a:pt x="3201" y="9739"/>
                </a:lnTo>
                <a:cubicBezTo>
                  <a:pt x="3220" y="9750"/>
                  <a:pt x="3232" y="9753"/>
                  <a:pt x="3235" y="9760"/>
                </a:cubicBezTo>
                <a:cubicBezTo>
                  <a:pt x="3248" y="9790"/>
                  <a:pt x="3261" y="9822"/>
                  <a:pt x="3271" y="9854"/>
                </a:cubicBezTo>
                <a:cubicBezTo>
                  <a:pt x="3366" y="10179"/>
                  <a:pt x="3591" y="10344"/>
                  <a:pt x="3922" y="10383"/>
                </a:cubicBezTo>
                <a:cubicBezTo>
                  <a:pt x="4090" y="10401"/>
                  <a:pt x="4258" y="10426"/>
                  <a:pt x="4425" y="10453"/>
                </a:cubicBezTo>
                <a:cubicBezTo>
                  <a:pt x="4551" y="10473"/>
                  <a:pt x="4677" y="10499"/>
                  <a:pt x="4800" y="10499"/>
                </a:cubicBezTo>
                <a:cubicBezTo>
                  <a:pt x="4956" y="10499"/>
                  <a:pt x="5106" y="10458"/>
                  <a:pt x="5244" y="10316"/>
                </a:cubicBezTo>
                <a:cubicBezTo>
                  <a:pt x="5308" y="10470"/>
                  <a:pt x="5403" y="10601"/>
                  <a:pt x="5412" y="10736"/>
                </a:cubicBezTo>
                <a:cubicBezTo>
                  <a:pt x="5428" y="10985"/>
                  <a:pt x="5466" y="11222"/>
                  <a:pt x="5606" y="11440"/>
                </a:cubicBezTo>
                <a:cubicBezTo>
                  <a:pt x="5548" y="11450"/>
                  <a:pt x="5493" y="11456"/>
                  <a:pt x="5442" y="11456"/>
                </a:cubicBezTo>
                <a:cubicBezTo>
                  <a:pt x="5312" y="11456"/>
                  <a:pt x="5201" y="11416"/>
                  <a:pt x="5101" y="11296"/>
                </a:cubicBezTo>
                <a:cubicBezTo>
                  <a:pt x="4939" y="11101"/>
                  <a:pt x="4705" y="11029"/>
                  <a:pt x="4453" y="11029"/>
                </a:cubicBezTo>
                <a:cubicBezTo>
                  <a:pt x="4272" y="11029"/>
                  <a:pt x="4091" y="11029"/>
                  <a:pt x="3910" y="11029"/>
                </a:cubicBezTo>
                <a:cubicBezTo>
                  <a:pt x="3729" y="11029"/>
                  <a:pt x="3547" y="11029"/>
                  <a:pt x="3366" y="11028"/>
                </a:cubicBezTo>
                <a:cubicBezTo>
                  <a:pt x="3315" y="11028"/>
                  <a:pt x="3264" y="11024"/>
                  <a:pt x="3215" y="11021"/>
                </a:cubicBezTo>
                <a:cubicBezTo>
                  <a:pt x="3182" y="10821"/>
                  <a:pt x="3112" y="10732"/>
                  <a:pt x="2994" y="10732"/>
                </a:cubicBezTo>
                <a:cubicBezTo>
                  <a:pt x="2985" y="10732"/>
                  <a:pt x="2976" y="10732"/>
                  <a:pt x="2966" y="10733"/>
                </a:cubicBezTo>
                <a:cubicBezTo>
                  <a:pt x="2829" y="10747"/>
                  <a:pt x="2768" y="10844"/>
                  <a:pt x="2768" y="11051"/>
                </a:cubicBezTo>
                <a:cubicBezTo>
                  <a:pt x="2767" y="11273"/>
                  <a:pt x="2760" y="11495"/>
                  <a:pt x="2771" y="11717"/>
                </a:cubicBezTo>
                <a:cubicBezTo>
                  <a:pt x="2778" y="11850"/>
                  <a:pt x="2785" y="12000"/>
                  <a:pt x="2848" y="12108"/>
                </a:cubicBezTo>
                <a:cubicBezTo>
                  <a:pt x="2956" y="12293"/>
                  <a:pt x="2962" y="12480"/>
                  <a:pt x="2958" y="12678"/>
                </a:cubicBezTo>
                <a:cubicBezTo>
                  <a:pt x="2956" y="12759"/>
                  <a:pt x="2956" y="12841"/>
                  <a:pt x="2958" y="12924"/>
                </a:cubicBezTo>
                <a:cubicBezTo>
                  <a:pt x="2968" y="13227"/>
                  <a:pt x="3187" y="13451"/>
                  <a:pt x="3492" y="13460"/>
                </a:cubicBezTo>
                <a:cubicBezTo>
                  <a:pt x="3615" y="13463"/>
                  <a:pt x="3738" y="13465"/>
                  <a:pt x="3861" y="13465"/>
                </a:cubicBezTo>
                <a:cubicBezTo>
                  <a:pt x="3985" y="13465"/>
                  <a:pt x="4108" y="13463"/>
                  <a:pt x="4231" y="13460"/>
                </a:cubicBezTo>
                <a:cubicBezTo>
                  <a:pt x="4537" y="13452"/>
                  <a:pt x="4754" y="13232"/>
                  <a:pt x="4767" y="12925"/>
                </a:cubicBezTo>
                <a:cubicBezTo>
                  <a:pt x="4769" y="12836"/>
                  <a:pt x="4767" y="12745"/>
                  <a:pt x="4767" y="12655"/>
                </a:cubicBezTo>
                <a:lnTo>
                  <a:pt x="10319" y="12655"/>
                </a:lnTo>
                <a:cubicBezTo>
                  <a:pt x="10319" y="12749"/>
                  <a:pt x="10316" y="12834"/>
                  <a:pt x="10319" y="12920"/>
                </a:cubicBezTo>
                <a:cubicBezTo>
                  <a:pt x="10329" y="13226"/>
                  <a:pt x="10546" y="13451"/>
                  <a:pt x="10849" y="13460"/>
                </a:cubicBezTo>
                <a:cubicBezTo>
                  <a:pt x="10980" y="13463"/>
                  <a:pt x="11111" y="13465"/>
                  <a:pt x="11243" y="13465"/>
                </a:cubicBezTo>
                <a:cubicBezTo>
                  <a:pt x="11363" y="13465"/>
                  <a:pt x="11483" y="13464"/>
                  <a:pt x="11603" y="13460"/>
                </a:cubicBezTo>
                <a:cubicBezTo>
                  <a:pt x="11899" y="13450"/>
                  <a:pt x="12117" y="13227"/>
                  <a:pt x="12127" y="12928"/>
                </a:cubicBezTo>
                <a:cubicBezTo>
                  <a:pt x="12132" y="12754"/>
                  <a:pt x="12125" y="12581"/>
                  <a:pt x="12130" y="12407"/>
                </a:cubicBezTo>
                <a:cubicBezTo>
                  <a:pt x="12131" y="12357"/>
                  <a:pt x="12142" y="12300"/>
                  <a:pt x="12168" y="12259"/>
                </a:cubicBezTo>
                <a:cubicBezTo>
                  <a:pt x="12278" y="12085"/>
                  <a:pt x="12319" y="11897"/>
                  <a:pt x="12319" y="11693"/>
                </a:cubicBezTo>
                <a:cubicBezTo>
                  <a:pt x="12318" y="11099"/>
                  <a:pt x="12316" y="10505"/>
                  <a:pt x="12319" y="9911"/>
                </a:cubicBezTo>
                <a:cubicBezTo>
                  <a:pt x="12320" y="9678"/>
                  <a:pt x="12319" y="9447"/>
                  <a:pt x="12169" y="9247"/>
                </a:cubicBezTo>
                <a:cubicBezTo>
                  <a:pt x="12199" y="9220"/>
                  <a:pt x="12221" y="9200"/>
                  <a:pt x="12242" y="9182"/>
                </a:cubicBezTo>
                <a:cubicBezTo>
                  <a:pt x="12446" y="8990"/>
                  <a:pt x="12506" y="8759"/>
                  <a:pt x="12416" y="8495"/>
                </a:cubicBezTo>
                <a:cubicBezTo>
                  <a:pt x="12329" y="8243"/>
                  <a:pt x="12107" y="8094"/>
                  <a:pt x="11825" y="8088"/>
                </a:cubicBezTo>
                <a:cubicBezTo>
                  <a:pt x="11733" y="8085"/>
                  <a:pt x="11641" y="8081"/>
                  <a:pt x="11549" y="8081"/>
                </a:cubicBezTo>
                <a:cubicBezTo>
                  <a:pt x="11486" y="8081"/>
                  <a:pt x="11424" y="8083"/>
                  <a:pt x="11362" y="8089"/>
                </a:cubicBezTo>
                <a:cubicBezTo>
                  <a:pt x="11343" y="8091"/>
                  <a:pt x="11325" y="8093"/>
                  <a:pt x="11308" y="8093"/>
                </a:cubicBezTo>
                <a:cubicBezTo>
                  <a:pt x="11176" y="8093"/>
                  <a:pt x="11117" y="8027"/>
                  <a:pt x="11073" y="7881"/>
                </a:cubicBezTo>
                <a:cubicBezTo>
                  <a:pt x="10880" y="7248"/>
                  <a:pt x="10463" y="6819"/>
                  <a:pt x="9815" y="6666"/>
                </a:cubicBezTo>
                <a:cubicBezTo>
                  <a:pt x="9537" y="6601"/>
                  <a:pt x="9239" y="6618"/>
                  <a:pt x="8952" y="6608"/>
                </a:cubicBezTo>
                <a:cubicBezTo>
                  <a:pt x="8947" y="6608"/>
                  <a:pt x="8942" y="6608"/>
                  <a:pt x="8937" y="6608"/>
                </a:cubicBezTo>
                <a:cubicBezTo>
                  <a:pt x="8784" y="6608"/>
                  <a:pt x="8700" y="6693"/>
                  <a:pt x="8700" y="6823"/>
                </a:cubicBezTo>
                <a:cubicBezTo>
                  <a:pt x="8701" y="6956"/>
                  <a:pt x="8791" y="7035"/>
                  <a:pt x="8953" y="7040"/>
                </a:cubicBezTo>
                <a:cubicBezTo>
                  <a:pt x="9118" y="7044"/>
                  <a:pt x="9282" y="7040"/>
                  <a:pt x="9446" y="7045"/>
                </a:cubicBezTo>
                <a:cubicBezTo>
                  <a:pt x="9818" y="7058"/>
                  <a:pt x="10127" y="7211"/>
                  <a:pt x="10375" y="7484"/>
                </a:cubicBezTo>
                <a:cubicBezTo>
                  <a:pt x="10665" y="7806"/>
                  <a:pt x="10709" y="8230"/>
                  <a:pt x="10868" y="8626"/>
                </a:cubicBezTo>
                <a:lnTo>
                  <a:pt x="4210" y="8626"/>
                </a:lnTo>
                <a:cubicBezTo>
                  <a:pt x="4329" y="8306"/>
                  <a:pt x="4409" y="7993"/>
                  <a:pt x="4556" y="7716"/>
                </a:cubicBezTo>
                <a:cubicBezTo>
                  <a:pt x="4804" y="7249"/>
                  <a:pt x="5224" y="7040"/>
                  <a:pt x="5751" y="7040"/>
                </a:cubicBezTo>
                <a:cubicBezTo>
                  <a:pt x="6442" y="7041"/>
                  <a:pt x="7133" y="7041"/>
                  <a:pt x="7823" y="7041"/>
                </a:cubicBezTo>
                <a:cubicBezTo>
                  <a:pt x="7843" y="7041"/>
                  <a:pt x="7862" y="7041"/>
                  <a:pt x="7881" y="7041"/>
                </a:cubicBezTo>
                <a:cubicBezTo>
                  <a:pt x="7900" y="7041"/>
                  <a:pt x="7920" y="7041"/>
                  <a:pt x="7939" y="7040"/>
                </a:cubicBezTo>
                <a:cubicBezTo>
                  <a:pt x="8093" y="7031"/>
                  <a:pt x="8180" y="6954"/>
                  <a:pt x="8181" y="6826"/>
                </a:cubicBezTo>
                <a:cubicBezTo>
                  <a:pt x="8184" y="6692"/>
                  <a:pt x="8094" y="6607"/>
                  <a:pt x="7933" y="6607"/>
                </a:cubicBezTo>
                <a:cubicBezTo>
                  <a:pt x="7624" y="6607"/>
                  <a:pt x="7315" y="6606"/>
                  <a:pt x="7006" y="6606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40" name="Google Shape;340;p7"/>
          <p:cNvCxnSpPr/>
          <p:nvPr/>
        </p:nvCxnSpPr>
        <p:spPr>
          <a:xfrm>
            <a:off x="4369392" y="4805014"/>
            <a:ext cx="40517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5" name="Google Shape;345;p8" descr="Query PNG Transparent Images Free Download | Vector Files | Pngtre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4175" y="-305386"/>
            <a:ext cx="5867012" cy="4194042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8"/>
          <p:cNvSpPr/>
          <p:nvPr/>
        </p:nvSpPr>
        <p:spPr>
          <a:xfrm flipH="1">
            <a:off x="5818458" y="730284"/>
            <a:ext cx="2025701" cy="480071"/>
          </a:xfrm>
          <a:custGeom>
            <a:avLst/>
            <a:gdLst/>
            <a:ahLst/>
            <a:cxnLst/>
            <a:rect l="l" t="t" r="r" b="b"/>
            <a:pathLst>
              <a:path w="30587" h="7248" extrusionOk="0">
                <a:moveTo>
                  <a:pt x="15926" y="0"/>
                </a:moveTo>
                <a:cubicBezTo>
                  <a:pt x="13961" y="0"/>
                  <a:pt x="12266" y="6080"/>
                  <a:pt x="12266" y="6080"/>
                </a:cubicBezTo>
                <a:cubicBezTo>
                  <a:pt x="12266" y="6080"/>
                  <a:pt x="12617" y="3734"/>
                  <a:pt x="10866" y="3624"/>
                </a:cubicBezTo>
                <a:cubicBezTo>
                  <a:pt x="10828" y="3621"/>
                  <a:pt x="10789" y="3620"/>
                  <a:pt x="10751" y="3620"/>
                </a:cubicBezTo>
                <a:cubicBezTo>
                  <a:pt x="9060" y="3620"/>
                  <a:pt x="7833" y="5963"/>
                  <a:pt x="7833" y="5963"/>
                </a:cubicBezTo>
                <a:lnTo>
                  <a:pt x="1" y="7248"/>
                </a:lnTo>
                <a:lnTo>
                  <a:pt x="30587" y="7248"/>
                </a:lnTo>
                <a:cubicBezTo>
                  <a:pt x="30587" y="7248"/>
                  <a:pt x="23118" y="6780"/>
                  <a:pt x="22652" y="6080"/>
                </a:cubicBezTo>
                <a:cubicBezTo>
                  <a:pt x="22185" y="5381"/>
                  <a:pt x="21404" y="2579"/>
                  <a:pt x="19519" y="2346"/>
                </a:cubicBezTo>
                <a:cubicBezTo>
                  <a:pt x="19441" y="2336"/>
                  <a:pt x="19365" y="2332"/>
                  <a:pt x="19291" y="2332"/>
                </a:cubicBezTo>
                <a:cubicBezTo>
                  <a:pt x="18256" y="2332"/>
                  <a:pt x="17651" y="3241"/>
                  <a:pt x="17336" y="3955"/>
                </a:cubicBezTo>
                <a:lnTo>
                  <a:pt x="17336" y="3955"/>
                </a:lnTo>
                <a:cubicBezTo>
                  <a:pt x="17642" y="2843"/>
                  <a:pt x="17903" y="933"/>
                  <a:pt x="16414" y="130"/>
                </a:cubicBezTo>
                <a:cubicBezTo>
                  <a:pt x="16250" y="41"/>
                  <a:pt x="16087" y="0"/>
                  <a:pt x="1592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7" name="Google Shape;347;p8"/>
          <p:cNvSpPr/>
          <p:nvPr/>
        </p:nvSpPr>
        <p:spPr>
          <a:xfrm>
            <a:off x="2339210" y="4515064"/>
            <a:ext cx="4673400" cy="4572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" name="Google Shape;348;p8"/>
          <p:cNvSpPr txBox="1">
            <a:spLocks noGrp="1"/>
          </p:cNvSpPr>
          <p:nvPr>
            <p:ph type="title" idx="2"/>
          </p:nvPr>
        </p:nvSpPr>
        <p:spPr>
          <a:xfrm>
            <a:off x="36407" y="3564266"/>
            <a:ext cx="1356600" cy="9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</a:pPr>
            <a:r>
              <a:rPr lang="en-US" sz="5500"/>
              <a:t>03</a:t>
            </a:r>
            <a:endParaRPr sz="5500"/>
          </a:p>
        </p:txBody>
      </p:sp>
      <p:sp>
        <p:nvSpPr>
          <p:cNvPr id="349" name="Google Shape;349;p8"/>
          <p:cNvSpPr txBox="1">
            <a:spLocks noGrp="1"/>
          </p:cNvSpPr>
          <p:nvPr>
            <p:ph type="subTitle" idx="1"/>
          </p:nvPr>
        </p:nvSpPr>
        <p:spPr>
          <a:xfrm>
            <a:off x="2567060" y="4590624"/>
            <a:ext cx="4217700" cy="2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-US" sz="2400"/>
              <a:t>Roles &amp; Routines</a:t>
            </a:r>
            <a:endParaRPr sz="2400"/>
          </a:p>
        </p:txBody>
      </p:sp>
      <p:sp>
        <p:nvSpPr>
          <p:cNvPr id="350" name="Google Shape;350;p8"/>
          <p:cNvSpPr/>
          <p:nvPr/>
        </p:nvSpPr>
        <p:spPr>
          <a:xfrm>
            <a:off x="1393007" y="3538904"/>
            <a:ext cx="7381268" cy="825974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" name="Google Shape;351;p8"/>
          <p:cNvSpPr/>
          <p:nvPr/>
        </p:nvSpPr>
        <p:spPr>
          <a:xfrm rot="-5400000">
            <a:off x="6195744" y="509515"/>
            <a:ext cx="4226946" cy="930116"/>
          </a:xfrm>
          <a:custGeom>
            <a:avLst/>
            <a:gdLst/>
            <a:ahLst/>
            <a:cxnLst/>
            <a:rect l="l" t="t" r="r" b="b"/>
            <a:pathLst>
              <a:path w="53074" h="11679" extrusionOk="0">
                <a:moveTo>
                  <a:pt x="4423" y="398"/>
                </a:moveTo>
                <a:cubicBezTo>
                  <a:pt x="4545" y="398"/>
                  <a:pt x="4645" y="497"/>
                  <a:pt x="4645" y="618"/>
                </a:cubicBezTo>
                <a:lnTo>
                  <a:pt x="4645" y="1647"/>
                </a:lnTo>
                <a:cubicBezTo>
                  <a:pt x="4645" y="1770"/>
                  <a:pt x="4545" y="1869"/>
                  <a:pt x="4423" y="1869"/>
                </a:cubicBezTo>
                <a:cubicBezTo>
                  <a:pt x="4300" y="1869"/>
                  <a:pt x="4200" y="1770"/>
                  <a:pt x="4200" y="1647"/>
                </a:cubicBezTo>
                <a:lnTo>
                  <a:pt x="4200" y="618"/>
                </a:lnTo>
                <a:cubicBezTo>
                  <a:pt x="4200" y="497"/>
                  <a:pt x="4300" y="398"/>
                  <a:pt x="4423" y="398"/>
                </a:cubicBezTo>
                <a:close/>
                <a:moveTo>
                  <a:pt x="1463" y="446"/>
                </a:moveTo>
                <a:cubicBezTo>
                  <a:pt x="1585" y="446"/>
                  <a:pt x="1684" y="546"/>
                  <a:pt x="1684" y="668"/>
                </a:cubicBezTo>
                <a:lnTo>
                  <a:pt x="1684" y="1697"/>
                </a:lnTo>
                <a:cubicBezTo>
                  <a:pt x="1684" y="1820"/>
                  <a:pt x="1585" y="1919"/>
                  <a:pt x="1463" y="1919"/>
                </a:cubicBezTo>
                <a:cubicBezTo>
                  <a:pt x="1339" y="1919"/>
                  <a:pt x="1240" y="1820"/>
                  <a:pt x="1240" y="1697"/>
                </a:cubicBezTo>
                <a:lnTo>
                  <a:pt x="1240" y="668"/>
                </a:lnTo>
                <a:cubicBezTo>
                  <a:pt x="1240" y="546"/>
                  <a:pt x="1339" y="446"/>
                  <a:pt x="1463" y="446"/>
                </a:cubicBezTo>
                <a:close/>
                <a:moveTo>
                  <a:pt x="4249" y="1"/>
                </a:moveTo>
                <a:cubicBezTo>
                  <a:pt x="3923" y="1"/>
                  <a:pt x="3658" y="265"/>
                  <a:pt x="3658" y="591"/>
                </a:cubicBezTo>
                <a:lnTo>
                  <a:pt x="3658" y="3202"/>
                </a:lnTo>
                <a:lnTo>
                  <a:pt x="1981" y="3202"/>
                </a:lnTo>
                <a:lnTo>
                  <a:pt x="1981" y="673"/>
                </a:lnTo>
                <a:cubicBezTo>
                  <a:pt x="1981" y="510"/>
                  <a:pt x="1914" y="364"/>
                  <a:pt x="1808" y="257"/>
                </a:cubicBezTo>
                <a:cubicBezTo>
                  <a:pt x="1701" y="149"/>
                  <a:pt x="1552" y="81"/>
                  <a:pt x="1390" y="81"/>
                </a:cubicBezTo>
                <a:cubicBezTo>
                  <a:pt x="1065" y="81"/>
                  <a:pt x="799" y="348"/>
                  <a:pt x="799" y="672"/>
                </a:cubicBezTo>
                <a:lnTo>
                  <a:pt x="799" y="3202"/>
                </a:lnTo>
                <a:lnTo>
                  <a:pt x="734" y="3202"/>
                </a:lnTo>
                <a:cubicBezTo>
                  <a:pt x="330" y="3202"/>
                  <a:pt x="0" y="3533"/>
                  <a:pt x="0" y="3939"/>
                </a:cubicBezTo>
                <a:lnTo>
                  <a:pt x="0" y="7273"/>
                </a:lnTo>
                <a:cubicBezTo>
                  <a:pt x="0" y="7677"/>
                  <a:pt x="330" y="8008"/>
                  <a:pt x="734" y="8008"/>
                </a:cubicBezTo>
                <a:lnTo>
                  <a:pt x="1369" y="8008"/>
                </a:lnTo>
                <a:lnTo>
                  <a:pt x="1369" y="8946"/>
                </a:lnTo>
                <a:lnTo>
                  <a:pt x="2522" y="8946"/>
                </a:lnTo>
                <a:lnTo>
                  <a:pt x="2522" y="9290"/>
                </a:lnTo>
                <a:cubicBezTo>
                  <a:pt x="2522" y="10607"/>
                  <a:pt x="3593" y="11679"/>
                  <a:pt x="4911" y="11679"/>
                </a:cubicBezTo>
                <a:lnTo>
                  <a:pt x="50099" y="11679"/>
                </a:lnTo>
                <a:cubicBezTo>
                  <a:pt x="51739" y="11679"/>
                  <a:pt x="53073" y="10344"/>
                  <a:pt x="53073" y="8705"/>
                </a:cubicBezTo>
                <a:lnTo>
                  <a:pt x="53073" y="3031"/>
                </a:lnTo>
                <a:lnTo>
                  <a:pt x="52282" y="3031"/>
                </a:lnTo>
                <a:lnTo>
                  <a:pt x="52282" y="8705"/>
                </a:lnTo>
                <a:cubicBezTo>
                  <a:pt x="52282" y="9908"/>
                  <a:pt x="51302" y="10887"/>
                  <a:pt x="50099" y="10887"/>
                </a:cubicBezTo>
                <a:lnTo>
                  <a:pt x="4911" y="10887"/>
                </a:lnTo>
                <a:cubicBezTo>
                  <a:pt x="4030" y="10887"/>
                  <a:pt x="3313" y="10171"/>
                  <a:pt x="3313" y="9290"/>
                </a:cubicBezTo>
                <a:lnTo>
                  <a:pt x="3313" y="8948"/>
                </a:lnTo>
                <a:lnTo>
                  <a:pt x="4463" y="8948"/>
                </a:lnTo>
                <a:lnTo>
                  <a:pt x="4463" y="8009"/>
                </a:lnTo>
                <a:lnTo>
                  <a:pt x="4864" y="8009"/>
                </a:lnTo>
                <a:cubicBezTo>
                  <a:pt x="5270" y="8009"/>
                  <a:pt x="5600" y="7677"/>
                  <a:pt x="5600" y="7273"/>
                </a:cubicBezTo>
                <a:lnTo>
                  <a:pt x="5600" y="3939"/>
                </a:lnTo>
                <a:cubicBezTo>
                  <a:pt x="5600" y="3533"/>
                  <a:pt x="5270" y="3202"/>
                  <a:pt x="4864" y="3202"/>
                </a:cubicBezTo>
                <a:lnTo>
                  <a:pt x="4840" y="3202"/>
                </a:lnTo>
                <a:lnTo>
                  <a:pt x="4840" y="591"/>
                </a:lnTo>
                <a:cubicBezTo>
                  <a:pt x="4840" y="428"/>
                  <a:pt x="4774" y="281"/>
                  <a:pt x="4666" y="173"/>
                </a:cubicBezTo>
                <a:cubicBezTo>
                  <a:pt x="4560" y="66"/>
                  <a:pt x="4412" y="1"/>
                  <a:pt x="4249" y="1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2" name="Google Shape;352;p8"/>
          <p:cNvSpPr txBox="1">
            <a:spLocks noGrp="1"/>
          </p:cNvSpPr>
          <p:nvPr>
            <p:ph type="title"/>
          </p:nvPr>
        </p:nvSpPr>
        <p:spPr>
          <a:xfrm>
            <a:off x="817160" y="3564267"/>
            <a:ext cx="7717500" cy="8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 sz="3800"/>
              <a:t>Working with data</a:t>
            </a:r>
            <a:endParaRPr/>
          </a:p>
        </p:txBody>
      </p:sp>
      <p:sp>
        <p:nvSpPr>
          <p:cNvPr id="353" name="Google Shape;353;p8"/>
          <p:cNvSpPr/>
          <p:nvPr/>
        </p:nvSpPr>
        <p:spPr>
          <a:xfrm flipH="1">
            <a:off x="6831308" y="1988449"/>
            <a:ext cx="1356610" cy="321503"/>
          </a:xfrm>
          <a:custGeom>
            <a:avLst/>
            <a:gdLst/>
            <a:ahLst/>
            <a:cxnLst/>
            <a:rect l="l" t="t" r="r" b="b"/>
            <a:pathLst>
              <a:path w="30587" h="7248" extrusionOk="0">
                <a:moveTo>
                  <a:pt x="15926" y="0"/>
                </a:moveTo>
                <a:cubicBezTo>
                  <a:pt x="13961" y="0"/>
                  <a:pt x="12266" y="6080"/>
                  <a:pt x="12266" y="6080"/>
                </a:cubicBezTo>
                <a:cubicBezTo>
                  <a:pt x="12266" y="6080"/>
                  <a:pt x="12617" y="3734"/>
                  <a:pt x="10866" y="3624"/>
                </a:cubicBezTo>
                <a:cubicBezTo>
                  <a:pt x="10828" y="3621"/>
                  <a:pt x="10789" y="3620"/>
                  <a:pt x="10751" y="3620"/>
                </a:cubicBezTo>
                <a:cubicBezTo>
                  <a:pt x="9060" y="3620"/>
                  <a:pt x="7833" y="5963"/>
                  <a:pt x="7833" y="5963"/>
                </a:cubicBezTo>
                <a:lnTo>
                  <a:pt x="1" y="7248"/>
                </a:lnTo>
                <a:lnTo>
                  <a:pt x="30587" y="7248"/>
                </a:lnTo>
                <a:cubicBezTo>
                  <a:pt x="30587" y="7248"/>
                  <a:pt x="23118" y="6780"/>
                  <a:pt x="22652" y="6080"/>
                </a:cubicBezTo>
                <a:cubicBezTo>
                  <a:pt x="22185" y="5381"/>
                  <a:pt x="21404" y="2579"/>
                  <a:pt x="19519" y="2346"/>
                </a:cubicBezTo>
                <a:cubicBezTo>
                  <a:pt x="19441" y="2336"/>
                  <a:pt x="19365" y="2332"/>
                  <a:pt x="19291" y="2332"/>
                </a:cubicBezTo>
                <a:cubicBezTo>
                  <a:pt x="18256" y="2332"/>
                  <a:pt x="17651" y="3241"/>
                  <a:pt x="17336" y="3955"/>
                </a:cubicBezTo>
                <a:lnTo>
                  <a:pt x="17336" y="3955"/>
                </a:lnTo>
                <a:cubicBezTo>
                  <a:pt x="17642" y="2843"/>
                  <a:pt x="17903" y="933"/>
                  <a:pt x="16414" y="130"/>
                </a:cubicBezTo>
                <a:cubicBezTo>
                  <a:pt x="16250" y="41"/>
                  <a:pt x="16087" y="0"/>
                  <a:pt x="1592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9"/>
          <p:cNvSpPr/>
          <p:nvPr/>
        </p:nvSpPr>
        <p:spPr>
          <a:xfrm>
            <a:off x="527250" y="572417"/>
            <a:ext cx="8089500" cy="607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9" name="Google Shape;359;p9"/>
          <p:cNvSpPr txBox="1">
            <a:spLocks noGrp="1"/>
          </p:cNvSpPr>
          <p:nvPr>
            <p:ph type="title"/>
          </p:nvPr>
        </p:nvSpPr>
        <p:spPr>
          <a:xfrm>
            <a:off x="713250" y="539496"/>
            <a:ext cx="771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/>
              <a:t>Dataflow pipeline</a:t>
            </a:r>
            <a:endParaRPr/>
          </a:p>
        </p:txBody>
      </p:sp>
      <p:pic>
        <p:nvPicPr>
          <p:cNvPr id="360" name="Google Shape;360;p9" descr="A screenshot of a compute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57629" y="1304579"/>
            <a:ext cx="7085131" cy="35025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World EV (Electric Vehicles) Day by Slidesgo">
  <a:themeElements>
    <a:clrScheme name="Simple Light">
      <a:dk1>
        <a:srgbClr val="3F5A42"/>
      </a:dk1>
      <a:lt1>
        <a:srgbClr val="1B667A"/>
      </a:lt1>
      <a:dk2>
        <a:srgbClr val="FD7964"/>
      </a:dk2>
      <a:lt2>
        <a:srgbClr val="718A1D"/>
      </a:lt2>
      <a:accent1>
        <a:srgbClr val="CCCA69"/>
      </a:accent1>
      <a:accent2>
        <a:srgbClr val="F8D304"/>
      </a:accent2>
      <a:accent3>
        <a:srgbClr val="9DA6EC"/>
      </a:accent3>
      <a:accent4>
        <a:srgbClr val="D2D6FF"/>
      </a:accent4>
      <a:accent5>
        <a:srgbClr val="E8EBE5"/>
      </a:accent5>
      <a:accent6>
        <a:srgbClr val="FFFFFF"/>
      </a:accent6>
      <a:hlink>
        <a:srgbClr val="34364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481</Words>
  <Application>Microsoft Macintosh PowerPoint</Application>
  <PresentationFormat>On-screen Show (16:9)</PresentationFormat>
  <Paragraphs>151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32" baseType="lpstr">
      <vt:lpstr>NanumGothic</vt:lpstr>
      <vt:lpstr>Nunito Medium</vt:lpstr>
      <vt:lpstr>Nanum Gothic</vt:lpstr>
      <vt:lpstr>Montserrat</vt:lpstr>
      <vt:lpstr>Pangolin</vt:lpstr>
      <vt:lpstr>Helvetica Neue</vt:lpstr>
      <vt:lpstr>Roboto</vt:lpstr>
      <vt:lpstr>Montserrat ExtraBold</vt:lpstr>
      <vt:lpstr>Noto Sans Symbols</vt:lpstr>
      <vt:lpstr>Arial</vt:lpstr>
      <vt:lpstr>Proxima Nova</vt:lpstr>
      <vt:lpstr>Nunito</vt:lpstr>
      <vt:lpstr>World EV (Electric Vehicles) Day by Slidesgo</vt:lpstr>
      <vt:lpstr>Revolutionizing Urban Mobility</vt:lpstr>
      <vt:lpstr>TABLE OF CONTENTS</vt:lpstr>
      <vt:lpstr>Introduction</vt:lpstr>
      <vt:lpstr>What’s Urban Mobility ?</vt:lpstr>
      <vt:lpstr>Types of Urban Mobile Vehicles</vt:lpstr>
      <vt:lpstr>“It's easy to lie with statistics. Its hard to tell the truth without statistics”</vt:lpstr>
      <vt:lpstr>Challenges</vt:lpstr>
      <vt:lpstr>03</vt:lpstr>
      <vt:lpstr>Dataflow pipeline</vt:lpstr>
      <vt:lpstr>Roles &amp; Responsibilities</vt:lpstr>
      <vt:lpstr>Applications in field</vt:lpstr>
      <vt:lpstr>A Glimpse of our data</vt:lpstr>
      <vt:lpstr>04</vt:lpstr>
      <vt:lpstr>Tools &amp; Technologies</vt:lpstr>
      <vt:lpstr>Companies</vt:lpstr>
      <vt:lpstr>Lime Data Collection</vt:lpstr>
      <vt:lpstr>BCycle Data Collection</vt:lpstr>
      <vt:lpstr>Courses to Consider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Revolutionizing Urban Mobility</dc:title>
  <dc:creator>Jagiriti</dc:creator>
  <cp:lastModifiedBy>Jagrati Chauhan</cp:lastModifiedBy>
  <cp:revision>1</cp:revision>
  <dcterms:modified xsi:type="dcterms:W3CDTF">2025-05-28T18:10:03Z</dcterms:modified>
</cp:coreProperties>
</file>